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5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FFFFFF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Tomlin-Scargill" userId="292218bd-a39c-4f52-ba99-ae7b617ef0f5" providerId="ADAL" clId="{12382B30-4A37-4366-B573-D977DAE17BAD}"/>
    <pc:docChg chg="undo custSel modSld">
      <pc:chgData name="Lucy Tomlin-Scargill" userId="292218bd-a39c-4f52-ba99-ae7b617ef0f5" providerId="ADAL" clId="{12382B30-4A37-4366-B573-D977DAE17BAD}" dt="2024-05-14T09:28:06.237" v="64" actId="1076"/>
      <pc:docMkLst>
        <pc:docMk/>
      </pc:docMkLst>
      <pc:sldChg chg="modSp mod">
        <pc:chgData name="Lucy Tomlin-Scargill" userId="292218bd-a39c-4f52-ba99-ae7b617ef0f5" providerId="ADAL" clId="{12382B30-4A37-4366-B573-D977DAE17BAD}" dt="2024-05-14T09:28:06.237" v="64" actId="1076"/>
        <pc:sldMkLst>
          <pc:docMk/>
          <pc:sldMk cId="1963109581" sldId="521"/>
        </pc:sldMkLst>
        <pc:spChg chg="mod">
          <ac:chgData name="Lucy Tomlin-Scargill" userId="292218bd-a39c-4f52-ba99-ae7b617ef0f5" providerId="ADAL" clId="{12382B30-4A37-4366-B573-D977DAE17BAD}" dt="2024-05-14T09:28:06.237" v="64" actId="1076"/>
          <ac:spMkLst>
            <pc:docMk/>
            <pc:sldMk cId="1963109581" sldId="521"/>
            <ac:spMk id="3" creationId="{7FBB8124-1C30-74FC-F518-827930220F5B}"/>
          </ac:spMkLst>
        </pc:spChg>
        <pc:spChg chg="mod">
          <ac:chgData name="Lucy Tomlin-Scargill" userId="292218bd-a39c-4f52-ba99-ae7b617ef0f5" providerId="ADAL" clId="{12382B30-4A37-4366-B573-D977DAE17BAD}" dt="2024-05-14T09:28:03.469" v="63" actId="1076"/>
          <ac:spMkLst>
            <pc:docMk/>
            <pc:sldMk cId="1963109581" sldId="521"/>
            <ac:spMk id="17" creationId="{D45FB75F-6C29-CA3C-FCDF-11412E0C46B3}"/>
          </ac:spMkLst>
        </pc:spChg>
      </pc:sldChg>
    </pc:docChg>
  </pc:docChgLst>
  <pc:docChgLst>
    <pc:chgData name="Lucy Tomlin-Scargill" userId="292218bd-a39c-4f52-ba99-ae7b617ef0f5" providerId="ADAL" clId="{0791672C-247B-4177-AB1C-9E353819E3D3}"/>
    <pc:docChg chg="custSel modSld">
      <pc:chgData name="Lucy Tomlin-Scargill" userId="292218bd-a39c-4f52-ba99-ae7b617ef0f5" providerId="ADAL" clId="{0791672C-247B-4177-AB1C-9E353819E3D3}" dt="2024-01-11T16:57:31.165" v="21" actId="207"/>
      <pc:docMkLst>
        <pc:docMk/>
      </pc:docMkLst>
      <pc:sldChg chg="addSp delSp modSp mod">
        <pc:chgData name="Lucy Tomlin-Scargill" userId="292218bd-a39c-4f52-ba99-ae7b617ef0f5" providerId="ADAL" clId="{0791672C-247B-4177-AB1C-9E353819E3D3}" dt="2024-01-11T16:57:31.165" v="21" actId="207"/>
        <pc:sldMkLst>
          <pc:docMk/>
          <pc:sldMk cId="1963109581" sldId="521"/>
        </pc:sldMkLst>
        <pc:spChg chg="mod">
          <ac:chgData name="Lucy Tomlin-Scargill" userId="292218bd-a39c-4f52-ba99-ae7b617ef0f5" providerId="ADAL" clId="{0791672C-247B-4177-AB1C-9E353819E3D3}" dt="2024-01-11T16:57:27.476" v="20" actId="207"/>
          <ac:spMkLst>
            <pc:docMk/>
            <pc:sldMk cId="1963109581" sldId="521"/>
            <ac:spMk id="3" creationId="{7FBB8124-1C30-74FC-F518-827930220F5B}"/>
          </ac:spMkLst>
        </pc:spChg>
        <pc:spChg chg="mod">
          <ac:chgData name="Lucy Tomlin-Scargill" userId="292218bd-a39c-4f52-ba99-ae7b617ef0f5" providerId="ADAL" clId="{0791672C-247B-4177-AB1C-9E353819E3D3}" dt="2024-01-11T16:55:45.086" v="6" actId="207"/>
          <ac:spMkLst>
            <pc:docMk/>
            <pc:sldMk cId="1963109581" sldId="521"/>
            <ac:spMk id="8" creationId="{A3E6FD8B-81A3-4099-3857-FE7CC4F3EF42}"/>
          </ac:spMkLst>
        </pc:spChg>
        <pc:spChg chg="mod">
          <ac:chgData name="Lucy Tomlin-Scargill" userId="292218bd-a39c-4f52-ba99-ae7b617ef0f5" providerId="ADAL" clId="{0791672C-247B-4177-AB1C-9E353819E3D3}" dt="2024-01-11T16:55:49.215" v="7" actId="207"/>
          <ac:spMkLst>
            <pc:docMk/>
            <pc:sldMk cId="1963109581" sldId="521"/>
            <ac:spMk id="9" creationId="{A6D1CA93-ED8A-5CBC-74D8-47B474DB5799}"/>
          </ac:spMkLst>
        </pc:spChg>
        <pc:spChg chg="mod">
          <ac:chgData name="Lucy Tomlin-Scargill" userId="292218bd-a39c-4f52-ba99-ae7b617ef0f5" providerId="ADAL" clId="{0791672C-247B-4177-AB1C-9E353819E3D3}" dt="2024-01-11T16:55:53.441" v="8" actId="207"/>
          <ac:spMkLst>
            <pc:docMk/>
            <pc:sldMk cId="1963109581" sldId="521"/>
            <ac:spMk id="10" creationId="{5D235004-5E5D-DCC2-EC87-15383B447C6D}"/>
          </ac:spMkLst>
        </pc:spChg>
        <pc:spChg chg="mod">
          <ac:chgData name="Lucy Tomlin-Scargill" userId="292218bd-a39c-4f52-ba99-ae7b617ef0f5" providerId="ADAL" clId="{0791672C-247B-4177-AB1C-9E353819E3D3}" dt="2024-01-11T16:55:56.711" v="9" actId="207"/>
          <ac:spMkLst>
            <pc:docMk/>
            <pc:sldMk cId="1963109581" sldId="521"/>
            <ac:spMk id="11" creationId="{BE2E9558-22A7-B8E3-9A14-564B665EBF28}"/>
          </ac:spMkLst>
        </pc:spChg>
        <pc:spChg chg="mod">
          <ac:chgData name="Lucy Tomlin-Scargill" userId="292218bd-a39c-4f52-ba99-ae7b617ef0f5" providerId="ADAL" clId="{0791672C-247B-4177-AB1C-9E353819E3D3}" dt="2024-01-11T16:57:31.165" v="21" actId="207"/>
          <ac:spMkLst>
            <pc:docMk/>
            <pc:sldMk cId="1963109581" sldId="521"/>
            <ac:spMk id="17" creationId="{D45FB75F-6C29-CA3C-FCDF-11412E0C46B3}"/>
          </ac:spMkLst>
        </pc:spChg>
        <pc:picChg chg="del">
          <ac:chgData name="Lucy Tomlin-Scargill" userId="292218bd-a39c-4f52-ba99-ae7b617ef0f5" providerId="ADAL" clId="{0791672C-247B-4177-AB1C-9E353819E3D3}" dt="2024-01-11T16:55:17.969" v="0" actId="478"/>
          <ac:picMkLst>
            <pc:docMk/>
            <pc:sldMk cId="1963109581" sldId="521"/>
            <ac:picMk id="5" creationId="{5BB685B4-B562-E225-1466-FDFD607DABEB}"/>
          </ac:picMkLst>
        </pc:picChg>
        <pc:picChg chg="add mod">
          <ac:chgData name="Lucy Tomlin-Scargill" userId="292218bd-a39c-4f52-ba99-ae7b617ef0f5" providerId="ADAL" clId="{0791672C-247B-4177-AB1C-9E353819E3D3}" dt="2024-01-11T16:55:35.930" v="5" actId="1076"/>
          <ac:picMkLst>
            <pc:docMk/>
            <pc:sldMk cId="1963109581" sldId="521"/>
            <ac:picMk id="16" creationId="{76E4126D-C504-AD3F-C03E-3F480502D124}"/>
          </ac:picMkLst>
        </pc:picChg>
      </pc:sldChg>
    </pc:docChg>
  </pc:docChgLst>
  <pc:docChgLst>
    <pc:chgData name="Lucy Tomlin-Scargill" userId="292218bd-a39c-4f52-ba99-ae7b617ef0f5" providerId="ADAL" clId="{82479360-B8B6-4E3A-8044-3D8A54036495}"/>
    <pc:docChg chg="custSel modSld">
      <pc:chgData name="Lucy Tomlin-Scargill" userId="292218bd-a39c-4f52-ba99-ae7b617ef0f5" providerId="ADAL" clId="{82479360-B8B6-4E3A-8044-3D8A54036495}" dt="2024-07-11T16:11:05.544" v="832" actId="208"/>
      <pc:docMkLst>
        <pc:docMk/>
      </pc:docMkLst>
      <pc:sldChg chg="addSp delSp modSp mod">
        <pc:chgData name="Lucy Tomlin-Scargill" userId="292218bd-a39c-4f52-ba99-ae7b617ef0f5" providerId="ADAL" clId="{82479360-B8B6-4E3A-8044-3D8A54036495}" dt="2024-07-11T16:11:05.544" v="832" actId="208"/>
        <pc:sldMkLst>
          <pc:docMk/>
          <pc:sldMk cId="1963109581" sldId="521"/>
        </pc:sldMkLst>
        <pc:spChg chg="add mod">
          <ac:chgData name="Lucy Tomlin-Scargill" userId="292218bd-a39c-4f52-ba99-ae7b617ef0f5" providerId="ADAL" clId="{82479360-B8B6-4E3A-8044-3D8A54036495}" dt="2024-07-11T15:43:09.293" v="537" actId="1076"/>
          <ac:spMkLst>
            <pc:docMk/>
            <pc:sldMk cId="1963109581" sldId="521"/>
            <ac:spMk id="2" creationId="{CBF145BF-5601-CCC1-E949-88011357C426}"/>
          </ac:spMkLst>
        </pc:spChg>
        <pc:spChg chg="del">
          <ac:chgData name="Lucy Tomlin-Scargill" userId="292218bd-a39c-4f52-ba99-ae7b617ef0f5" providerId="ADAL" clId="{82479360-B8B6-4E3A-8044-3D8A54036495}" dt="2024-07-11T15:28:27.498" v="158" actId="478"/>
          <ac:spMkLst>
            <pc:docMk/>
            <pc:sldMk cId="1963109581" sldId="521"/>
            <ac:spMk id="3" creationId="{7FBB8124-1C30-74FC-F518-827930220F5B}"/>
          </ac:spMkLst>
        </pc:spChg>
        <pc:spChg chg="add mod">
          <ac:chgData name="Lucy Tomlin-Scargill" userId="292218bd-a39c-4f52-ba99-ae7b617ef0f5" providerId="ADAL" clId="{82479360-B8B6-4E3A-8044-3D8A54036495}" dt="2024-07-11T16:11:05.544" v="832" actId="208"/>
          <ac:spMkLst>
            <pc:docMk/>
            <pc:sldMk cId="1963109581" sldId="521"/>
            <ac:spMk id="5" creationId="{D67BB564-FDAF-A597-8653-0BE7E969E023}"/>
          </ac:spMkLst>
        </pc:spChg>
        <pc:spChg chg="mod">
          <ac:chgData name="Lucy Tomlin-Scargill" userId="292218bd-a39c-4f52-ba99-ae7b617ef0f5" providerId="ADAL" clId="{82479360-B8B6-4E3A-8044-3D8A54036495}" dt="2024-07-11T15:24:33.839" v="17" actId="21"/>
          <ac:spMkLst>
            <pc:docMk/>
            <pc:sldMk cId="1963109581" sldId="521"/>
            <ac:spMk id="6" creationId="{A1551A55-6633-6262-240F-4D83515013FE}"/>
          </ac:spMkLst>
        </pc:spChg>
        <pc:spChg chg="mod">
          <ac:chgData name="Lucy Tomlin-Scargill" userId="292218bd-a39c-4f52-ba99-ae7b617ef0f5" providerId="ADAL" clId="{82479360-B8B6-4E3A-8044-3D8A54036495}" dt="2024-07-11T15:43:04.389" v="535" actId="1076"/>
          <ac:spMkLst>
            <pc:docMk/>
            <pc:sldMk cId="1963109581" sldId="521"/>
            <ac:spMk id="7" creationId="{9E95550D-D9C6-DD31-A9D9-9AB462F5AFBF}"/>
          </ac:spMkLst>
        </pc:spChg>
        <pc:spChg chg="mod">
          <ac:chgData name="Lucy Tomlin-Scargill" userId="292218bd-a39c-4f52-ba99-ae7b617ef0f5" providerId="ADAL" clId="{82479360-B8B6-4E3A-8044-3D8A54036495}" dt="2024-07-11T15:44:10.960" v="555" actId="21"/>
          <ac:spMkLst>
            <pc:docMk/>
            <pc:sldMk cId="1963109581" sldId="521"/>
            <ac:spMk id="8" creationId="{A3E6FD8B-81A3-4099-3857-FE7CC4F3EF42}"/>
          </ac:spMkLst>
        </pc:spChg>
        <pc:spChg chg="mod">
          <ac:chgData name="Lucy Tomlin-Scargill" userId="292218bd-a39c-4f52-ba99-ae7b617ef0f5" providerId="ADAL" clId="{82479360-B8B6-4E3A-8044-3D8A54036495}" dt="2024-07-11T15:44:02.327" v="551" actId="21"/>
          <ac:spMkLst>
            <pc:docMk/>
            <pc:sldMk cId="1963109581" sldId="521"/>
            <ac:spMk id="9" creationId="{A6D1CA93-ED8A-5CBC-74D8-47B474DB5799}"/>
          </ac:spMkLst>
        </pc:spChg>
        <pc:spChg chg="mod">
          <ac:chgData name="Lucy Tomlin-Scargill" userId="292218bd-a39c-4f52-ba99-ae7b617ef0f5" providerId="ADAL" clId="{82479360-B8B6-4E3A-8044-3D8A54036495}" dt="2024-07-11T15:43:55.116" v="547" actId="21"/>
          <ac:spMkLst>
            <pc:docMk/>
            <pc:sldMk cId="1963109581" sldId="521"/>
            <ac:spMk id="10" creationId="{5D235004-5E5D-DCC2-EC87-15383B447C6D}"/>
          </ac:spMkLst>
        </pc:spChg>
        <pc:spChg chg="del mod">
          <ac:chgData name="Lucy Tomlin-Scargill" userId="292218bd-a39c-4f52-ba99-ae7b617ef0f5" providerId="ADAL" clId="{82479360-B8B6-4E3A-8044-3D8A54036495}" dt="2024-07-11T15:43:37.321" v="542" actId="478"/>
          <ac:spMkLst>
            <pc:docMk/>
            <pc:sldMk cId="1963109581" sldId="521"/>
            <ac:spMk id="11" creationId="{BE2E9558-22A7-B8E3-9A14-564B665EBF28}"/>
          </ac:spMkLst>
        </pc:spChg>
        <pc:spChg chg="del">
          <ac:chgData name="Lucy Tomlin-Scargill" userId="292218bd-a39c-4f52-ba99-ae7b617ef0f5" providerId="ADAL" clId="{82479360-B8B6-4E3A-8044-3D8A54036495}" dt="2024-07-11T15:28:29.430" v="159" actId="478"/>
          <ac:spMkLst>
            <pc:docMk/>
            <pc:sldMk cId="1963109581" sldId="521"/>
            <ac:spMk id="17" creationId="{D45FB75F-6C29-CA3C-FCDF-11412E0C46B3}"/>
          </ac:spMkLst>
        </pc:spChg>
        <pc:spChg chg="add mod">
          <ac:chgData name="Lucy Tomlin-Scargill" userId="292218bd-a39c-4f52-ba99-ae7b617ef0f5" providerId="ADAL" clId="{82479360-B8B6-4E3A-8044-3D8A54036495}" dt="2024-07-11T16:10:08.187" v="829" actId="1076"/>
          <ac:spMkLst>
            <pc:docMk/>
            <pc:sldMk cId="1963109581" sldId="521"/>
            <ac:spMk id="18" creationId="{E4AE6D8C-2E8A-74CD-3EDE-E38E0C3D0CF1}"/>
          </ac:spMkLst>
        </pc:spChg>
        <pc:spChg chg="add del mod">
          <ac:chgData name="Lucy Tomlin-Scargill" userId="292218bd-a39c-4f52-ba99-ae7b617ef0f5" providerId="ADAL" clId="{82479360-B8B6-4E3A-8044-3D8A54036495}" dt="2024-07-11T15:43:37.328" v="544"/>
          <ac:spMkLst>
            <pc:docMk/>
            <pc:sldMk cId="1963109581" sldId="521"/>
            <ac:spMk id="21" creationId="{833CBF07-3FBF-DBB6-FC2D-979D7386C390}"/>
          </ac:spMkLst>
        </pc:spChg>
        <pc:spChg chg="add mod">
          <ac:chgData name="Lucy Tomlin-Scargill" userId="292218bd-a39c-4f52-ba99-ae7b617ef0f5" providerId="ADAL" clId="{82479360-B8B6-4E3A-8044-3D8A54036495}" dt="2024-07-11T16:09:57.824" v="826" actId="113"/>
          <ac:spMkLst>
            <pc:docMk/>
            <pc:sldMk cId="1963109581" sldId="521"/>
            <ac:spMk id="22" creationId="{6C6A69BB-024A-2967-5237-3BAE9DCE2381}"/>
          </ac:spMkLst>
        </pc:spChg>
        <pc:spChg chg="add del mod">
          <ac:chgData name="Lucy Tomlin-Scargill" userId="292218bd-a39c-4f52-ba99-ae7b617ef0f5" providerId="ADAL" clId="{82479360-B8B6-4E3A-8044-3D8A54036495}" dt="2024-07-11T15:44:31.829" v="567" actId="478"/>
          <ac:spMkLst>
            <pc:docMk/>
            <pc:sldMk cId="1963109581" sldId="521"/>
            <ac:spMk id="23" creationId="{6A23B1E4-77E8-E358-2DD1-3C23DDF362AD}"/>
          </ac:spMkLst>
        </pc:spChg>
        <pc:spChg chg="add mod">
          <ac:chgData name="Lucy Tomlin-Scargill" userId="292218bd-a39c-4f52-ba99-ae7b617ef0f5" providerId="ADAL" clId="{82479360-B8B6-4E3A-8044-3D8A54036495}" dt="2024-07-11T16:10:13.180" v="831" actId="1076"/>
          <ac:spMkLst>
            <pc:docMk/>
            <pc:sldMk cId="1963109581" sldId="521"/>
            <ac:spMk id="24" creationId="{FF6A98CD-E55C-DA7F-94E5-9103F6906CE1}"/>
          </ac:spMkLst>
        </pc:spChg>
        <pc:spChg chg="add mod">
          <ac:chgData name="Lucy Tomlin-Scargill" userId="292218bd-a39c-4f52-ba99-ae7b617ef0f5" providerId="ADAL" clId="{82479360-B8B6-4E3A-8044-3D8A54036495}" dt="2024-07-11T16:10:10.872" v="830" actId="1076"/>
          <ac:spMkLst>
            <pc:docMk/>
            <pc:sldMk cId="1963109581" sldId="521"/>
            <ac:spMk id="25" creationId="{0FED3BB0-DDD9-7AE1-55B2-6DE6B70F07A8}"/>
          </ac:spMkLst>
        </pc:spChg>
        <pc:picChg chg="del mod">
          <ac:chgData name="Lucy Tomlin-Scargill" userId="292218bd-a39c-4f52-ba99-ae7b617ef0f5" providerId="ADAL" clId="{82479360-B8B6-4E3A-8044-3D8A54036495}" dt="2024-07-11T15:44:18.863" v="563" actId="478"/>
          <ac:picMkLst>
            <pc:docMk/>
            <pc:sldMk cId="1963109581" sldId="521"/>
            <ac:picMk id="12" creationId="{2AE8297F-EAA4-0EBE-50CF-40530B52B291}"/>
          </ac:picMkLst>
        </pc:picChg>
        <pc:picChg chg="del mod">
          <ac:chgData name="Lucy Tomlin-Scargill" userId="292218bd-a39c-4f52-ba99-ae7b617ef0f5" providerId="ADAL" clId="{82479360-B8B6-4E3A-8044-3D8A54036495}" dt="2024-07-11T15:44:18.100" v="562" actId="478"/>
          <ac:picMkLst>
            <pc:docMk/>
            <pc:sldMk cId="1963109581" sldId="521"/>
            <ac:picMk id="13" creationId="{07077B50-7579-AF6A-DFC4-FEF64408D208}"/>
          </ac:picMkLst>
        </pc:picChg>
        <pc:picChg chg="del mod">
          <ac:chgData name="Lucy Tomlin-Scargill" userId="292218bd-a39c-4f52-ba99-ae7b617ef0f5" providerId="ADAL" clId="{82479360-B8B6-4E3A-8044-3D8A54036495}" dt="2024-07-11T15:44:17.190" v="561" actId="478"/>
          <ac:picMkLst>
            <pc:docMk/>
            <pc:sldMk cId="1963109581" sldId="521"/>
            <ac:picMk id="14" creationId="{60FAE115-AD1B-EB5E-B6DF-065865B16330}"/>
          </ac:picMkLst>
        </pc:picChg>
        <pc:picChg chg="del mod">
          <ac:chgData name="Lucy Tomlin-Scargill" userId="292218bd-a39c-4f52-ba99-ae7b617ef0f5" providerId="ADAL" clId="{82479360-B8B6-4E3A-8044-3D8A54036495}" dt="2024-07-11T15:44:16.130" v="560" actId="478"/>
          <ac:picMkLst>
            <pc:docMk/>
            <pc:sldMk cId="1963109581" sldId="521"/>
            <ac:picMk id="15" creationId="{8EC22A5D-BC8B-4684-8E64-49121BC36763}"/>
          </ac:picMkLst>
        </pc:picChg>
        <pc:picChg chg="mod">
          <ac:chgData name="Lucy Tomlin-Scargill" userId="292218bd-a39c-4f52-ba99-ae7b617ef0f5" providerId="ADAL" clId="{82479360-B8B6-4E3A-8044-3D8A54036495}" dt="2024-07-11T15:43:06.634" v="536" actId="1076"/>
          <ac:picMkLst>
            <pc:docMk/>
            <pc:sldMk cId="1963109581" sldId="521"/>
            <ac:picMk id="16" creationId="{76E4126D-C504-AD3F-C03E-3F480502D124}"/>
          </ac:picMkLst>
        </pc:picChg>
        <pc:picChg chg="add mod ord">
          <ac:chgData name="Lucy Tomlin-Scargill" userId="292218bd-a39c-4f52-ba99-ae7b617ef0f5" providerId="ADAL" clId="{82479360-B8B6-4E3A-8044-3D8A54036495}" dt="2024-07-11T16:07:01.299" v="807" actId="1076"/>
          <ac:picMkLst>
            <pc:docMk/>
            <pc:sldMk cId="1963109581" sldId="521"/>
            <ac:picMk id="20" creationId="{36D9D70F-571D-C44F-1E8A-00336B5DA44F}"/>
          </ac:picMkLst>
        </pc:picChg>
      </pc:sldChg>
    </pc:docChg>
  </pc:docChgLst>
  <pc:docChgLst>
    <pc:chgData name="Lucy Tomlin-Scargill" userId="292218bd-a39c-4f52-ba99-ae7b617ef0f5" providerId="ADAL" clId="{C5857AF8-C8B4-46D1-8C95-932EA18151F4}"/>
    <pc:docChg chg="modSld">
      <pc:chgData name="Lucy Tomlin-Scargill" userId="292218bd-a39c-4f52-ba99-ae7b617ef0f5" providerId="ADAL" clId="{C5857AF8-C8B4-46D1-8C95-932EA18151F4}" dt="2023-12-05T13:00:47.155" v="5" actId="20577"/>
      <pc:docMkLst>
        <pc:docMk/>
      </pc:docMkLst>
      <pc:sldChg chg="modSp mod">
        <pc:chgData name="Lucy Tomlin-Scargill" userId="292218bd-a39c-4f52-ba99-ae7b617ef0f5" providerId="ADAL" clId="{C5857AF8-C8B4-46D1-8C95-932EA18151F4}" dt="2023-12-05T13:00:47.155" v="5" actId="20577"/>
        <pc:sldMkLst>
          <pc:docMk/>
          <pc:sldMk cId="1963109581" sldId="521"/>
        </pc:sldMkLst>
        <pc:spChg chg="mod">
          <ac:chgData name="Lucy Tomlin-Scargill" userId="292218bd-a39c-4f52-ba99-ae7b617ef0f5" providerId="ADAL" clId="{C5857AF8-C8B4-46D1-8C95-932EA18151F4}" dt="2023-12-05T13:00:47.155" v="5" actId="20577"/>
          <ac:spMkLst>
            <pc:docMk/>
            <pc:sldMk cId="1963109581" sldId="521"/>
            <ac:spMk id="3" creationId="{7FBB8124-1C30-74FC-F518-827930220F5B}"/>
          </ac:spMkLst>
        </pc:spChg>
      </pc:sldChg>
    </pc:docChg>
  </pc:docChgLst>
  <pc:docChgLst>
    <pc:chgData name="Lucy Tomlin-Scargill" userId="S::lucy.tomlin-scargill@family-action.org.uk::292218bd-a39c-4f52-ba99-ae7b617ef0f5" providerId="AD" clId="Web-{CC64D102-755C-02ED-FA40-3408F5B36616}"/>
    <pc:docChg chg="delSld">
      <pc:chgData name="Lucy Tomlin-Scargill" userId="S::lucy.tomlin-scargill@family-action.org.uk::292218bd-a39c-4f52-ba99-ae7b617ef0f5" providerId="AD" clId="Web-{CC64D102-755C-02ED-FA40-3408F5B36616}" dt="2024-07-16T09:04:27.333" v="0"/>
      <pc:docMkLst>
        <pc:docMk/>
      </pc:docMkLst>
      <pc:sldChg chg="del">
        <pc:chgData name="Lucy Tomlin-Scargill" userId="S::lucy.tomlin-scargill@family-action.org.uk::292218bd-a39c-4f52-ba99-ae7b617ef0f5" providerId="AD" clId="Web-{CC64D102-755C-02ED-FA40-3408F5B36616}" dt="2024-07-16T09:04:27.333" v="0"/>
        <pc:sldMkLst>
          <pc:docMk/>
          <pc:sldMk cId="30530960" sldId="256"/>
        </pc:sldMkLst>
      </pc:sldChg>
    </pc:docChg>
  </pc:docChgLst>
  <pc:docChgLst>
    <pc:chgData name="Lucy Tomlin-Scargill" userId="292218bd-a39c-4f52-ba99-ae7b617ef0f5" providerId="ADAL" clId="{484D6362-AE6C-4D73-BA72-95378FCACDEF}"/>
    <pc:docChg chg="modSld">
      <pc:chgData name="Lucy Tomlin-Scargill" userId="292218bd-a39c-4f52-ba99-ae7b617ef0f5" providerId="ADAL" clId="{484D6362-AE6C-4D73-BA72-95378FCACDEF}" dt="2023-10-11T16:36:53.826" v="46" actId="20577"/>
      <pc:docMkLst>
        <pc:docMk/>
      </pc:docMkLst>
      <pc:sldChg chg="modSp mod">
        <pc:chgData name="Lucy Tomlin-Scargill" userId="292218bd-a39c-4f52-ba99-ae7b617ef0f5" providerId="ADAL" clId="{484D6362-AE6C-4D73-BA72-95378FCACDEF}" dt="2023-10-11T16:36:53.826" v="46" actId="20577"/>
        <pc:sldMkLst>
          <pc:docMk/>
          <pc:sldMk cId="1963109581" sldId="521"/>
        </pc:sldMkLst>
        <pc:spChg chg="mod">
          <ac:chgData name="Lucy Tomlin-Scargill" userId="292218bd-a39c-4f52-ba99-ae7b617ef0f5" providerId="ADAL" clId="{484D6362-AE6C-4D73-BA72-95378FCACDEF}" dt="2023-10-11T16:36:35.683" v="34" actId="20577"/>
          <ac:spMkLst>
            <pc:docMk/>
            <pc:sldMk cId="1963109581" sldId="521"/>
            <ac:spMk id="10" creationId="{5D235004-5E5D-DCC2-EC87-15383B447C6D}"/>
          </ac:spMkLst>
        </pc:spChg>
        <pc:spChg chg="mod">
          <ac:chgData name="Lucy Tomlin-Scargill" userId="292218bd-a39c-4f52-ba99-ae7b617ef0f5" providerId="ADAL" clId="{484D6362-AE6C-4D73-BA72-95378FCACDEF}" dt="2023-10-11T16:36:53.826" v="46" actId="20577"/>
          <ac:spMkLst>
            <pc:docMk/>
            <pc:sldMk cId="1963109581" sldId="521"/>
            <ac:spMk id="11" creationId="{BE2E9558-22A7-B8E3-9A14-564B665EBF28}"/>
          </ac:spMkLst>
        </pc:spChg>
      </pc:sldChg>
    </pc:docChg>
  </pc:docChgLst>
  <pc:docChgLst>
    <pc:chgData name="Lucy Tomlin-Scargill" userId="292218bd-a39c-4f52-ba99-ae7b617ef0f5" providerId="ADAL" clId="{60A1C113-8A14-43FC-A068-E9BE45233F8A}"/>
    <pc:docChg chg="modSld">
      <pc:chgData name="Lucy Tomlin-Scargill" userId="292218bd-a39c-4f52-ba99-ae7b617ef0f5" providerId="ADAL" clId="{60A1C113-8A14-43FC-A068-E9BE45233F8A}" dt="2024-09-05T11:01:15.391" v="3"/>
      <pc:docMkLst>
        <pc:docMk/>
      </pc:docMkLst>
      <pc:sldChg chg="modSp mod">
        <pc:chgData name="Lucy Tomlin-Scargill" userId="292218bd-a39c-4f52-ba99-ae7b617ef0f5" providerId="ADAL" clId="{60A1C113-8A14-43FC-A068-E9BE45233F8A}" dt="2024-09-05T11:01:15.391" v="3"/>
        <pc:sldMkLst>
          <pc:docMk/>
          <pc:sldMk cId="1963109581" sldId="521"/>
        </pc:sldMkLst>
        <pc:spChg chg="mod">
          <ac:chgData name="Lucy Tomlin-Scargill" userId="292218bd-a39c-4f52-ba99-ae7b617ef0f5" providerId="ADAL" clId="{60A1C113-8A14-43FC-A068-E9BE45233F8A}" dt="2024-09-05T11:00:58.088" v="0"/>
          <ac:spMkLst>
            <pc:docMk/>
            <pc:sldMk cId="1963109581" sldId="521"/>
            <ac:spMk id="5" creationId="{D67BB564-FDAF-A597-8653-0BE7E969E023}"/>
          </ac:spMkLst>
        </pc:spChg>
        <pc:spChg chg="mod">
          <ac:chgData name="Lucy Tomlin-Scargill" userId="292218bd-a39c-4f52-ba99-ae7b617ef0f5" providerId="ADAL" clId="{60A1C113-8A14-43FC-A068-E9BE45233F8A}" dt="2024-09-05T11:01:04.096" v="1"/>
          <ac:spMkLst>
            <pc:docMk/>
            <pc:sldMk cId="1963109581" sldId="521"/>
            <ac:spMk id="18" creationId="{E4AE6D8C-2E8A-74CD-3EDE-E38E0C3D0CF1}"/>
          </ac:spMkLst>
        </pc:spChg>
        <pc:spChg chg="mod">
          <ac:chgData name="Lucy Tomlin-Scargill" userId="292218bd-a39c-4f52-ba99-ae7b617ef0f5" providerId="ADAL" clId="{60A1C113-8A14-43FC-A068-E9BE45233F8A}" dt="2024-09-05T11:01:15.391" v="3"/>
          <ac:spMkLst>
            <pc:docMk/>
            <pc:sldMk cId="1963109581" sldId="521"/>
            <ac:spMk id="24" creationId="{FF6A98CD-E55C-DA7F-94E5-9103F6906CE1}"/>
          </ac:spMkLst>
        </pc:spChg>
        <pc:spChg chg="mod">
          <ac:chgData name="Lucy Tomlin-Scargill" userId="292218bd-a39c-4f52-ba99-ae7b617ef0f5" providerId="ADAL" clId="{60A1C113-8A14-43FC-A068-E9BE45233F8A}" dt="2024-09-05T11:01:09.215" v="2"/>
          <ac:spMkLst>
            <pc:docMk/>
            <pc:sldMk cId="1963109581" sldId="521"/>
            <ac:spMk id="25" creationId="{0FED3BB0-DDD9-7AE1-55B2-6DE6B70F07A8}"/>
          </ac:spMkLst>
        </pc:spChg>
      </pc:sldChg>
    </pc:docChg>
  </pc:docChgLst>
  <pc:docChgLst>
    <pc:chgData name="Lucy Tomlin-Scargill" userId="292218bd-a39c-4f52-ba99-ae7b617ef0f5" providerId="ADAL" clId="{880F99D2-2B7E-44CB-804A-B355BD19AF46}"/>
    <pc:docChg chg="custSel modSld">
      <pc:chgData name="Lucy Tomlin-Scargill" userId="292218bd-a39c-4f52-ba99-ae7b617ef0f5" providerId="ADAL" clId="{880F99D2-2B7E-44CB-804A-B355BD19AF46}" dt="2023-10-12T12:41:09.866" v="8" actId="207"/>
      <pc:docMkLst>
        <pc:docMk/>
      </pc:docMkLst>
      <pc:sldChg chg="addSp delSp modSp mod">
        <pc:chgData name="Lucy Tomlin-Scargill" userId="292218bd-a39c-4f52-ba99-ae7b617ef0f5" providerId="ADAL" clId="{880F99D2-2B7E-44CB-804A-B355BD19AF46}" dt="2023-10-12T12:41:09.866" v="8" actId="207"/>
        <pc:sldMkLst>
          <pc:docMk/>
          <pc:sldMk cId="1963109581" sldId="521"/>
        </pc:sldMkLst>
        <pc:spChg chg="del mod">
          <ac:chgData name="Lucy Tomlin-Scargill" userId="292218bd-a39c-4f52-ba99-ae7b617ef0f5" providerId="ADAL" clId="{880F99D2-2B7E-44CB-804A-B355BD19AF46}" dt="2023-10-12T12:39:57.445" v="3" actId="478"/>
          <ac:spMkLst>
            <pc:docMk/>
            <pc:sldMk cId="1963109581" sldId="521"/>
            <ac:spMk id="2" creationId="{634DC45B-7154-47AD-339A-E0DE685D4B6B}"/>
          </ac:spMkLst>
        </pc:spChg>
        <pc:spChg chg="add mod">
          <ac:chgData name="Lucy Tomlin-Scargill" userId="292218bd-a39c-4f52-ba99-ae7b617ef0f5" providerId="ADAL" clId="{880F99D2-2B7E-44CB-804A-B355BD19AF46}" dt="2023-10-12T12:41:06.100" v="7" actId="207"/>
          <ac:spMkLst>
            <pc:docMk/>
            <pc:sldMk cId="1963109581" sldId="521"/>
            <ac:spMk id="3" creationId="{7FBB8124-1C30-74FC-F518-827930220F5B}"/>
          </ac:spMkLst>
        </pc:spChg>
        <pc:spChg chg="del">
          <ac:chgData name="Lucy Tomlin-Scargill" userId="292218bd-a39c-4f52-ba99-ae7b617ef0f5" providerId="ADAL" clId="{880F99D2-2B7E-44CB-804A-B355BD19AF46}" dt="2023-10-12T12:39:49.859" v="0" actId="478"/>
          <ac:spMkLst>
            <pc:docMk/>
            <pc:sldMk cId="1963109581" sldId="521"/>
            <ac:spMk id="16" creationId="{D1FCDDD7-8A5A-EA64-83AD-F8162230D4F5}"/>
          </ac:spMkLst>
        </pc:spChg>
        <pc:spChg chg="add mod">
          <ac:chgData name="Lucy Tomlin-Scargill" userId="292218bd-a39c-4f52-ba99-ae7b617ef0f5" providerId="ADAL" clId="{880F99D2-2B7E-44CB-804A-B355BD19AF46}" dt="2023-10-12T12:41:09.866" v="8" actId="207"/>
          <ac:spMkLst>
            <pc:docMk/>
            <pc:sldMk cId="1963109581" sldId="521"/>
            <ac:spMk id="17" creationId="{D45FB75F-6C29-CA3C-FCDF-11412E0C46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457DC-2EE8-DFF3-2021-E18D0D971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B638C1-4566-6982-9705-CEADAB1824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338FD-6BF7-69E7-3483-DA306D53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F8F8D-3893-52EB-E9C6-C3EC289A8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68FA1-AAD1-8E6B-567C-FD5BB5157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81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B08E-B523-DE23-6D44-A8BA311C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DF65E-64FC-5DEA-DDDA-BEA0F0BD1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7268A-AFEC-C874-4BE5-4C86DE4EC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F6459-02FD-8B20-4DCC-1CADE20C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2E25B-5E48-A3B0-7343-FC1C8B344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07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395465-0002-9E0F-A9AD-91B1B36BD6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0EFDCF-8D68-4E13-E4AE-8961F3594E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A1B16-4936-61D8-7B53-424F7F02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69C8D-4E5F-D914-E1F9-08885828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FF3F9-EDED-C72C-0DEF-A8230D8F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00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03B0D-8AFC-DF11-DCE9-59732994B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77CC4-1EC1-1182-C3DF-99D1E681E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F5A49-4697-227B-1FCA-43DB1007A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129AC-2B6B-E2FE-990A-A66DE6CCA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BB8FD-B1AF-307D-6847-EA58950F3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12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D60C-E546-336F-9CF3-DBA4949C5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F280B-34EE-CB6A-C32A-12BC1C399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0AB1D-5EFB-8D83-3D8C-96E6DC7CD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B3C5B-4D30-B327-541B-F9F84A707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32881-40A6-118E-D835-95A72C9C2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82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476B4-9A38-6506-5792-734AE7C26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CF8F3-124E-82A9-FB42-C117E1EE0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2C525-500D-38C8-07FF-EA8ED7B4A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FBA535-65E4-156B-A46E-1D07E09A5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D2056-030C-082E-DC35-0E32237D7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175AC-BBE2-3ECD-820C-AF165A83A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9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40EF-DD4A-BBA3-0970-88D004B41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8B309-0AFC-1F40-B872-6CCE1A640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E5C114-BB9F-4001-5901-7814AF125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F86BFC-3B57-7432-7CE3-5034427D02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BE19BD-F4BF-474E-0673-FC2AF6ECC5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CEAAA7-F23A-9F6D-2764-BA12E0F3A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656031-EF61-FF75-82BF-F62AA787B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05649-39CD-5237-6D62-A779982AE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24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69C7B-8C59-5960-7A7A-BCD474F60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CE895A-76C8-BE76-3022-29EBA081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072A39-2657-E184-EF97-2FBB33E4A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F6015-D75B-2C8D-6071-334535C53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80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579EFA-709E-59D5-BCD2-AEBF6C38B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ADC763-A36F-F5FA-4A25-AFD67A6B9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BF942-2494-0A93-9DE9-AE296514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83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9CDC2-8A05-A024-192F-365065D9A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B55CF-7253-5335-DF73-DF25ABF54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6C595-BC89-9C8E-D6F1-5C39758D9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EBAAC-0B99-0F76-332B-CF9EA0024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C373A-2F45-8FA2-06EF-C768F7DD2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B8C31-6AD2-B954-1CDC-D8C87F643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35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FB908-5B00-D5F4-5E91-474A9477F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7513EE-11D1-EAC9-DA75-0C183B026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05BD90-B6EB-0FA0-AFCA-8ED59A7E1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6463C-9435-80CB-05F5-3B39D5994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17F7F-6B04-557D-49E7-D4C95E38B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5A44D-1E50-94A3-067E-631607D0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00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ED5F70-522A-B3C6-FBA5-EC956DF3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AEE94-1884-6E54-2DB0-6290225B5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587DC-07C1-C4F3-8147-C28088401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31782-2430-4242-BC53-6DD899BF83BD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1B480-B2CC-B06A-907B-A670CC77D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ACEEE-DF12-2B9A-AFAF-8DFECF5C0C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9A037-8441-4D0E-A26F-B28C66CAA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2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edsyoungcarers@family-action.org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www.family-action.org.uk/what-we-do/children-families/leeds-young-carers-support-service/leeds-young-carers-information-for-young-peopl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BE17E-EA14-7B54-4C7D-2BA19D40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48AF-A9C4-4057-81C2-8F7FAF4551C6}" type="slidenum">
              <a:rPr lang="en-GB" smtClean="0"/>
              <a:t>1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551A55-6633-6262-240F-4D83515013FE}"/>
              </a:ext>
            </a:extLst>
          </p:cNvPr>
          <p:cNvSpPr txBox="1">
            <a:spLocks/>
          </p:cNvSpPr>
          <p:nvPr/>
        </p:nvSpPr>
        <p:spPr>
          <a:xfrm>
            <a:off x="781879" y="251812"/>
            <a:ext cx="6799136" cy="148926"/>
          </a:xfrm>
        </p:spPr>
        <p:txBody>
          <a:bodyPr>
            <a:normAutofit fontScale="25000" lnSpcReduction="20000"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534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E95550D-D9C6-DD31-A9D9-9AB462F5AFBF}"/>
              </a:ext>
            </a:extLst>
          </p:cNvPr>
          <p:cNvSpPr txBox="1">
            <a:spLocks/>
          </p:cNvSpPr>
          <p:nvPr/>
        </p:nvSpPr>
        <p:spPr>
          <a:xfrm>
            <a:off x="485361" y="1463201"/>
            <a:ext cx="11221278" cy="1065941"/>
          </a:xfrm>
        </p:spPr>
        <p:txBody>
          <a:bodyPr>
            <a:normAutofit fontScale="92500" lnSpcReduction="10000"/>
          </a:bodyPr>
          <a:lstStyle>
            <a:defPPr>
              <a:defRPr lang="en-US"/>
            </a:defPPr>
            <a:lvl1pPr marL="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437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87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31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74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18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62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05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149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  <a:ea typeface="Calibri" panose="020F0502020204030204" pitchFamily="34" charset="0"/>
              </a:rPr>
              <a:t>A bespoke package of support and training, which will assist a service or setting to </a:t>
            </a: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  <a:ea typeface="Calibri" panose="020F0502020204030204" pitchFamily="34" charset="0"/>
              </a:rPr>
              <a:t>review their current young carer identification and support mechanisms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  <a:ea typeface="Calibri" panose="020F0502020204030204" pitchFamily="34" charset="0"/>
              </a:rPr>
              <a:t> and </a:t>
            </a: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  <a:ea typeface="Calibri" panose="020F0502020204030204" pitchFamily="34" charset="0"/>
              </a:rPr>
              <a:t>establish a robust action plan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  <a:ea typeface="Calibri" panose="020F0502020204030204" pitchFamily="34" charset="0"/>
              </a:rPr>
              <a:t>, to </a:t>
            </a: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  <a:ea typeface="Calibri" panose="020F0502020204030204" pitchFamily="34" charset="0"/>
              </a:rPr>
              <a:t>improve outcomes for young carers. </a:t>
            </a:r>
          </a:p>
          <a:p>
            <a:pPr algn="ctr"/>
            <a:endParaRPr lang="en-GB" sz="2465" b="1" dirty="0">
              <a:solidFill>
                <a:schemeClr val="bg1">
                  <a:lumMod val="50000"/>
                </a:schemeClr>
              </a:solidFill>
              <a:latin typeface="VAG Rounded Std" panose="020F0502020204020204" pitchFamily="34" charset="0"/>
              <a:ea typeface="Calibri" panose="020F0502020204030204" pitchFamily="34" charset="0"/>
            </a:endParaRPr>
          </a:p>
          <a:p>
            <a:pPr algn="ctr"/>
            <a:endParaRPr lang="en-GB" sz="2465" b="1" dirty="0">
              <a:solidFill>
                <a:schemeClr val="bg1">
                  <a:lumMod val="50000"/>
                </a:schemeClr>
              </a:solidFill>
              <a:latin typeface="VAG Rounded Std" panose="020F0502020204020204" pitchFamily="34" charset="0"/>
              <a:ea typeface="Calibri" panose="020F0502020204030204" pitchFamily="34" charset="0"/>
            </a:endParaRPr>
          </a:p>
          <a:p>
            <a:pPr algn="ctr"/>
            <a:endParaRPr lang="en-GB" sz="2465" b="1" dirty="0">
              <a:solidFill>
                <a:schemeClr val="bg1">
                  <a:lumMod val="50000"/>
                </a:schemeClr>
              </a:solidFill>
              <a:latin typeface="VAG Rounded Std" panose="020F0502020204020204" pitchFamily="34" charset="0"/>
              <a:ea typeface="Calibri" panose="020F0502020204030204" pitchFamily="34" charset="0"/>
            </a:endParaRPr>
          </a:p>
          <a:p>
            <a:endParaRPr lang="en-GB" sz="1904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3E6FD8B-81A3-4099-3857-FE7CC4F3EF42}"/>
              </a:ext>
            </a:extLst>
          </p:cNvPr>
          <p:cNvSpPr txBox="1">
            <a:spLocks/>
          </p:cNvSpPr>
          <p:nvPr/>
        </p:nvSpPr>
        <p:spPr>
          <a:xfrm>
            <a:off x="2796020" y="3085622"/>
            <a:ext cx="6601264" cy="726203"/>
          </a:xfrm>
          <a:prstGeom prst="rect">
            <a:avLst/>
          </a:prstGeom>
        </p:spPr>
        <p:txBody>
          <a:bodyPr vert="horz" lIns="72694" tIns="36346" rIns="72694" bIns="36346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2176" b="1" dirty="0">
              <a:solidFill>
                <a:srgbClr val="00B050"/>
              </a:solidFill>
              <a:latin typeface="VAG Rounded Std" panose="020F050202020402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6D1CA93-ED8A-5CBC-74D8-47B474DB5799}"/>
              </a:ext>
            </a:extLst>
          </p:cNvPr>
          <p:cNvSpPr txBox="1">
            <a:spLocks/>
          </p:cNvSpPr>
          <p:nvPr/>
        </p:nvSpPr>
        <p:spPr>
          <a:xfrm>
            <a:off x="2794716" y="3591649"/>
            <a:ext cx="9397284" cy="726203"/>
          </a:xfrm>
          <a:prstGeom prst="rect">
            <a:avLst/>
          </a:prstGeom>
        </p:spPr>
        <p:txBody>
          <a:bodyPr vert="horz" lIns="72694" tIns="36346" rIns="72694" bIns="3634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726940">
              <a:spcBef>
                <a:spcPts val="795"/>
              </a:spcBef>
              <a:defRPr/>
            </a:pPr>
            <a:endParaRPr lang="en-GB" sz="2176" dirty="0">
              <a:solidFill>
                <a:schemeClr val="bg1">
                  <a:lumMod val="50000"/>
                </a:schemeClr>
              </a:solidFill>
              <a:latin typeface="VAG Rounded Std" panose="020F0502020204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D235004-5E5D-DCC2-EC87-15383B447C6D}"/>
              </a:ext>
            </a:extLst>
          </p:cNvPr>
          <p:cNvSpPr txBox="1">
            <a:spLocks/>
          </p:cNvSpPr>
          <p:nvPr/>
        </p:nvSpPr>
        <p:spPr>
          <a:xfrm>
            <a:off x="2774676" y="4317852"/>
            <a:ext cx="9269694" cy="726203"/>
          </a:xfrm>
          <a:prstGeom prst="rect">
            <a:avLst/>
          </a:prstGeom>
        </p:spPr>
        <p:txBody>
          <a:bodyPr vert="horz" lIns="72694" tIns="36346" rIns="72694" bIns="36346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726940">
              <a:spcBef>
                <a:spcPts val="795"/>
              </a:spcBef>
              <a:defRPr/>
            </a:pPr>
            <a:r>
              <a:rPr lang="en-US" sz="2176" b="1" dirty="0">
                <a:solidFill>
                  <a:srgbClr val="00B050"/>
                </a:solidFill>
                <a:latin typeface="VAG Rounded Std" panose="020F0502020204020204" pitchFamily="34" charset="0"/>
              </a:rPr>
              <a:t>.</a:t>
            </a:r>
          </a:p>
        </p:txBody>
      </p:sp>
      <p:pic>
        <p:nvPicPr>
          <p:cNvPr id="16" name="Picture 15" descr="A green arrow with white text&#10;&#10;Description automatically generated">
            <a:extLst>
              <a:ext uri="{FF2B5EF4-FFF2-40B4-BE49-F238E27FC236}">
                <a16:creationId xmlns:a16="http://schemas.microsoft.com/office/drawing/2014/main" id="{76E4126D-C504-AD3F-C03E-3F480502D1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528" y="179567"/>
            <a:ext cx="1112111" cy="7817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BF145BF-5601-CCC1-E949-88011357C426}"/>
              </a:ext>
            </a:extLst>
          </p:cNvPr>
          <p:cNvSpPr txBox="1"/>
          <p:nvPr/>
        </p:nvSpPr>
        <p:spPr>
          <a:xfrm>
            <a:off x="10199492" y="939981"/>
            <a:ext cx="1813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  <a:latin typeface="VAG Rounded Std" panose="020F0502020204020204" pitchFamily="34" charset="0"/>
              </a:rPr>
              <a:t>Leeds Young Carers Support Service</a:t>
            </a:r>
            <a:endParaRPr lang="en-GB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7BB564-FDAF-A597-8653-0BE7E969E023}"/>
              </a:ext>
            </a:extLst>
          </p:cNvPr>
          <p:cNvSpPr txBox="1"/>
          <p:nvPr/>
        </p:nvSpPr>
        <p:spPr>
          <a:xfrm>
            <a:off x="1666826" y="400694"/>
            <a:ext cx="8122937" cy="67710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3675571373">
                  <a:custGeom>
                    <a:avLst/>
                    <a:gdLst>
                      <a:gd name="connsiteX0" fmla="*/ 0 w 8122937"/>
                      <a:gd name="connsiteY0" fmla="*/ 0 h 677108"/>
                      <a:gd name="connsiteX1" fmla="*/ 336522 w 8122937"/>
                      <a:gd name="connsiteY1" fmla="*/ 0 h 677108"/>
                      <a:gd name="connsiteX2" fmla="*/ 1079190 w 8122937"/>
                      <a:gd name="connsiteY2" fmla="*/ 0 h 677108"/>
                      <a:gd name="connsiteX3" fmla="*/ 1496941 w 8122937"/>
                      <a:gd name="connsiteY3" fmla="*/ 0 h 677108"/>
                      <a:gd name="connsiteX4" fmla="*/ 2239610 w 8122937"/>
                      <a:gd name="connsiteY4" fmla="*/ 0 h 677108"/>
                      <a:gd name="connsiteX5" fmla="*/ 2576131 w 8122937"/>
                      <a:gd name="connsiteY5" fmla="*/ 0 h 677108"/>
                      <a:gd name="connsiteX6" fmla="*/ 3237571 w 8122937"/>
                      <a:gd name="connsiteY6" fmla="*/ 0 h 677108"/>
                      <a:gd name="connsiteX7" fmla="*/ 3574092 w 8122937"/>
                      <a:gd name="connsiteY7" fmla="*/ 0 h 677108"/>
                      <a:gd name="connsiteX8" fmla="*/ 4235531 w 8122937"/>
                      <a:gd name="connsiteY8" fmla="*/ 0 h 677108"/>
                      <a:gd name="connsiteX9" fmla="*/ 4734512 w 8122937"/>
                      <a:gd name="connsiteY9" fmla="*/ 0 h 677108"/>
                      <a:gd name="connsiteX10" fmla="*/ 5477180 w 8122937"/>
                      <a:gd name="connsiteY10" fmla="*/ 0 h 677108"/>
                      <a:gd name="connsiteX11" fmla="*/ 5894931 w 8122937"/>
                      <a:gd name="connsiteY11" fmla="*/ 0 h 677108"/>
                      <a:gd name="connsiteX12" fmla="*/ 6231453 w 8122937"/>
                      <a:gd name="connsiteY12" fmla="*/ 0 h 677108"/>
                      <a:gd name="connsiteX13" fmla="*/ 6649204 w 8122937"/>
                      <a:gd name="connsiteY13" fmla="*/ 0 h 677108"/>
                      <a:gd name="connsiteX14" fmla="*/ 7229414 w 8122937"/>
                      <a:gd name="connsiteY14" fmla="*/ 0 h 677108"/>
                      <a:gd name="connsiteX15" fmla="*/ 8122937 w 8122937"/>
                      <a:gd name="connsiteY15" fmla="*/ 0 h 677108"/>
                      <a:gd name="connsiteX16" fmla="*/ 8122937 w 8122937"/>
                      <a:gd name="connsiteY16" fmla="*/ 338554 h 677108"/>
                      <a:gd name="connsiteX17" fmla="*/ 8122937 w 8122937"/>
                      <a:gd name="connsiteY17" fmla="*/ 677108 h 677108"/>
                      <a:gd name="connsiteX18" fmla="*/ 7623957 w 8122937"/>
                      <a:gd name="connsiteY18" fmla="*/ 677108 h 677108"/>
                      <a:gd name="connsiteX19" fmla="*/ 7287435 w 8122937"/>
                      <a:gd name="connsiteY19" fmla="*/ 677108 h 677108"/>
                      <a:gd name="connsiteX20" fmla="*/ 6788454 w 8122937"/>
                      <a:gd name="connsiteY20" fmla="*/ 677108 h 677108"/>
                      <a:gd name="connsiteX21" fmla="*/ 6127015 w 8122937"/>
                      <a:gd name="connsiteY21" fmla="*/ 677108 h 677108"/>
                      <a:gd name="connsiteX22" fmla="*/ 5709264 w 8122937"/>
                      <a:gd name="connsiteY22" fmla="*/ 677108 h 677108"/>
                      <a:gd name="connsiteX23" fmla="*/ 5129055 w 8122937"/>
                      <a:gd name="connsiteY23" fmla="*/ 677108 h 677108"/>
                      <a:gd name="connsiteX24" fmla="*/ 4792533 w 8122937"/>
                      <a:gd name="connsiteY24" fmla="*/ 677108 h 677108"/>
                      <a:gd name="connsiteX25" fmla="*/ 4212323 w 8122937"/>
                      <a:gd name="connsiteY25" fmla="*/ 677108 h 677108"/>
                      <a:gd name="connsiteX26" fmla="*/ 3550884 w 8122937"/>
                      <a:gd name="connsiteY26" fmla="*/ 677108 h 677108"/>
                      <a:gd name="connsiteX27" fmla="*/ 3051903 w 8122937"/>
                      <a:gd name="connsiteY27" fmla="*/ 677108 h 677108"/>
                      <a:gd name="connsiteX28" fmla="*/ 2390464 w 8122937"/>
                      <a:gd name="connsiteY28" fmla="*/ 677108 h 677108"/>
                      <a:gd name="connsiteX29" fmla="*/ 1729025 w 8122937"/>
                      <a:gd name="connsiteY29" fmla="*/ 677108 h 677108"/>
                      <a:gd name="connsiteX30" fmla="*/ 1392503 w 8122937"/>
                      <a:gd name="connsiteY30" fmla="*/ 677108 h 677108"/>
                      <a:gd name="connsiteX31" fmla="*/ 649835 w 8122937"/>
                      <a:gd name="connsiteY31" fmla="*/ 677108 h 677108"/>
                      <a:gd name="connsiteX32" fmla="*/ 0 w 8122937"/>
                      <a:gd name="connsiteY32" fmla="*/ 677108 h 677108"/>
                      <a:gd name="connsiteX33" fmla="*/ 0 w 8122937"/>
                      <a:gd name="connsiteY33" fmla="*/ 325012 h 677108"/>
                      <a:gd name="connsiteX34" fmla="*/ 0 w 8122937"/>
                      <a:gd name="connsiteY34" fmla="*/ 0 h 6771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8122937" h="677108" extrusionOk="0">
                        <a:moveTo>
                          <a:pt x="0" y="0"/>
                        </a:moveTo>
                        <a:cubicBezTo>
                          <a:pt x="72253" y="-8974"/>
                          <a:pt x="223954" y="32040"/>
                          <a:pt x="336522" y="0"/>
                        </a:cubicBezTo>
                        <a:cubicBezTo>
                          <a:pt x="449090" y="-32040"/>
                          <a:pt x="812945" y="57257"/>
                          <a:pt x="1079190" y="0"/>
                        </a:cubicBezTo>
                        <a:cubicBezTo>
                          <a:pt x="1345435" y="-57257"/>
                          <a:pt x="1374032" y="13206"/>
                          <a:pt x="1496941" y="0"/>
                        </a:cubicBezTo>
                        <a:cubicBezTo>
                          <a:pt x="1619850" y="-13206"/>
                          <a:pt x="1961311" y="11209"/>
                          <a:pt x="2239610" y="0"/>
                        </a:cubicBezTo>
                        <a:cubicBezTo>
                          <a:pt x="2517909" y="-11209"/>
                          <a:pt x="2507754" y="16479"/>
                          <a:pt x="2576131" y="0"/>
                        </a:cubicBezTo>
                        <a:cubicBezTo>
                          <a:pt x="2644508" y="-16479"/>
                          <a:pt x="3045790" y="75596"/>
                          <a:pt x="3237571" y="0"/>
                        </a:cubicBezTo>
                        <a:cubicBezTo>
                          <a:pt x="3429352" y="-75596"/>
                          <a:pt x="3428477" y="13117"/>
                          <a:pt x="3574092" y="0"/>
                        </a:cubicBezTo>
                        <a:cubicBezTo>
                          <a:pt x="3719707" y="-13117"/>
                          <a:pt x="3952259" y="40896"/>
                          <a:pt x="4235531" y="0"/>
                        </a:cubicBezTo>
                        <a:cubicBezTo>
                          <a:pt x="4518803" y="-40896"/>
                          <a:pt x="4496641" y="22068"/>
                          <a:pt x="4734512" y="0"/>
                        </a:cubicBezTo>
                        <a:cubicBezTo>
                          <a:pt x="4972383" y="-22068"/>
                          <a:pt x="5178266" y="27545"/>
                          <a:pt x="5477180" y="0"/>
                        </a:cubicBezTo>
                        <a:cubicBezTo>
                          <a:pt x="5776094" y="-27545"/>
                          <a:pt x="5804066" y="2984"/>
                          <a:pt x="5894931" y="0"/>
                        </a:cubicBezTo>
                        <a:cubicBezTo>
                          <a:pt x="5985796" y="-2984"/>
                          <a:pt x="6075937" y="28501"/>
                          <a:pt x="6231453" y="0"/>
                        </a:cubicBezTo>
                        <a:cubicBezTo>
                          <a:pt x="6386969" y="-28501"/>
                          <a:pt x="6451440" y="32977"/>
                          <a:pt x="6649204" y="0"/>
                        </a:cubicBezTo>
                        <a:cubicBezTo>
                          <a:pt x="6846968" y="-32977"/>
                          <a:pt x="7076669" y="34152"/>
                          <a:pt x="7229414" y="0"/>
                        </a:cubicBezTo>
                        <a:cubicBezTo>
                          <a:pt x="7382159" y="-34152"/>
                          <a:pt x="7761404" y="28120"/>
                          <a:pt x="8122937" y="0"/>
                        </a:cubicBezTo>
                        <a:cubicBezTo>
                          <a:pt x="8143200" y="136688"/>
                          <a:pt x="8109535" y="203314"/>
                          <a:pt x="8122937" y="338554"/>
                        </a:cubicBezTo>
                        <a:cubicBezTo>
                          <a:pt x="8136339" y="473794"/>
                          <a:pt x="8105420" y="569040"/>
                          <a:pt x="8122937" y="677108"/>
                        </a:cubicBezTo>
                        <a:cubicBezTo>
                          <a:pt x="7990976" y="691265"/>
                          <a:pt x="7864275" y="638923"/>
                          <a:pt x="7623957" y="677108"/>
                        </a:cubicBezTo>
                        <a:cubicBezTo>
                          <a:pt x="7383639" y="715293"/>
                          <a:pt x="7426170" y="666450"/>
                          <a:pt x="7287435" y="677108"/>
                        </a:cubicBezTo>
                        <a:cubicBezTo>
                          <a:pt x="7148700" y="687766"/>
                          <a:pt x="7023541" y="629421"/>
                          <a:pt x="6788454" y="677108"/>
                        </a:cubicBezTo>
                        <a:cubicBezTo>
                          <a:pt x="6553367" y="724795"/>
                          <a:pt x="6397814" y="609592"/>
                          <a:pt x="6127015" y="677108"/>
                        </a:cubicBezTo>
                        <a:cubicBezTo>
                          <a:pt x="5856216" y="744624"/>
                          <a:pt x="5914181" y="629132"/>
                          <a:pt x="5709264" y="677108"/>
                        </a:cubicBezTo>
                        <a:cubicBezTo>
                          <a:pt x="5504347" y="725084"/>
                          <a:pt x="5251898" y="636129"/>
                          <a:pt x="5129055" y="677108"/>
                        </a:cubicBezTo>
                        <a:cubicBezTo>
                          <a:pt x="5006212" y="718087"/>
                          <a:pt x="4864857" y="639762"/>
                          <a:pt x="4792533" y="677108"/>
                        </a:cubicBezTo>
                        <a:cubicBezTo>
                          <a:pt x="4720209" y="714454"/>
                          <a:pt x="4465457" y="658911"/>
                          <a:pt x="4212323" y="677108"/>
                        </a:cubicBezTo>
                        <a:cubicBezTo>
                          <a:pt x="3959189" y="695305"/>
                          <a:pt x="3734771" y="674185"/>
                          <a:pt x="3550884" y="677108"/>
                        </a:cubicBezTo>
                        <a:cubicBezTo>
                          <a:pt x="3366997" y="680031"/>
                          <a:pt x="3274708" y="673030"/>
                          <a:pt x="3051903" y="677108"/>
                        </a:cubicBezTo>
                        <a:cubicBezTo>
                          <a:pt x="2829098" y="681186"/>
                          <a:pt x="2567492" y="647239"/>
                          <a:pt x="2390464" y="677108"/>
                        </a:cubicBezTo>
                        <a:cubicBezTo>
                          <a:pt x="2213436" y="706977"/>
                          <a:pt x="2005065" y="612059"/>
                          <a:pt x="1729025" y="677108"/>
                        </a:cubicBezTo>
                        <a:cubicBezTo>
                          <a:pt x="1452985" y="742157"/>
                          <a:pt x="1478133" y="653359"/>
                          <a:pt x="1392503" y="677108"/>
                        </a:cubicBezTo>
                        <a:cubicBezTo>
                          <a:pt x="1306873" y="700857"/>
                          <a:pt x="939366" y="644317"/>
                          <a:pt x="649835" y="677108"/>
                        </a:cubicBezTo>
                        <a:cubicBezTo>
                          <a:pt x="360304" y="709899"/>
                          <a:pt x="207655" y="646842"/>
                          <a:pt x="0" y="677108"/>
                        </a:cubicBezTo>
                        <a:cubicBezTo>
                          <a:pt x="-24324" y="540354"/>
                          <a:pt x="28785" y="438018"/>
                          <a:pt x="0" y="325012"/>
                        </a:cubicBezTo>
                        <a:cubicBezTo>
                          <a:pt x="-28785" y="212006"/>
                          <a:pt x="4411" y="10389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  <a:ea typeface="Times New Roman" panose="02020603050405020304" pitchFamily="18" charset="0"/>
              </a:rPr>
              <a:t>We are </a:t>
            </a:r>
            <a:r>
              <a:rPr lang="en-GB" sz="3800" b="1" dirty="0">
                <a:solidFill>
                  <a:srgbClr val="00B050"/>
                </a:solidFill>
                <a:latin typeface="VAG Rounded Std" panose="020F0502020204020204" pitchFamily="34" charset="0"/>
                <a:ea typeface="Times New Roman" panose="02020603050405020304" pitchFamily="18" charset="0"/>
              </a:rPr>
              <a:t>Young Carer Friendly </a:t>
            </a:r>
            <a:r>
              <a:rPr lang="en-GB" sz="3800" b="1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  <a:ea typeface="Times New Roman" panose="02020603050405020304" pitchFamily="18" charset="0"/>
              </a:rPr>
              <a:t>Leeds</a:t>
            </a:r>
            <a:endParaRPr lang="en-GB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E6D8C-2E8A-74CD-3EDE-E38E0C3D0CF1}"/>
              </a:ext>
            </a:extLst>
          </p:cNvPr>
          <p:cNvSpPr txBox="1"/>
          <p:nvPr/>
        </p:nvSpPr>
        <p:spPr>
          <a:xfrm>
            <a:off x="2156048" y="6029271"/>
            <a:ext cx="4237334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799933849">
                  <a:custGeom>
                    <a:avLst/>
                    <a:gdLst>
                      <a:gd name="connsiteX0" fmla="*/ 0 w 4237334"/>
                      <a:gd name="connsiteY0" fmla="*/ 0 h 369332"/>
                      <a:gd name="connsiteX1" fmla="*/ 572040 w 4237334"/>
                      <a:gd name="connsiteY1" fmla="*/ 0 h 369332"/>
                      <a:gd name="connsiteX2" fmla="*/ 1059334 w 4237334"/>
                      <a:gd name="connsiteY2" fmla="*/ 0 h 369332"/>
                      <a:gd name="connsiteX3" fmla="*/ 1461880 w 4237334"/>
                      <a:gd name="connsiteY3" fmla="*/ 0 h 369332"/>
                      <a:gd name="connsiteX4" fmla="*/ 1991547 w 4237334"/>
                      <a:gd name="connsiteY4" fmla="*/ 0 h 369332"/>
                      <a:gd name="connsiteX5" fmla="*/ 2436467 w 4237334"/>
                      <a:gd name="connsiteY5" fmla="*/ 0 h 369332"/>
                      <a:gd name="connsiteX6" fmla="*/ 2839014 w 4237334"/>
                      <a:gd name="connsiteY6" fmla="*/ 0 h 369332"/>
                      <a:gd name="connsiteX7" fmla="*/ 3368681 w 4237334"/>
                      <a:gd name="connsiteY7" fmla="*/ 0 h 369332"/>
                      <a:gd name="connsiteX8" fmla="*/ 4237334 w 4237334"/>
                      <a:gd name="connsiteY8" fmla="*/ 0 h 369332"/>
                      <a:gd name="connsiteX9" fmla="*/ 4237334 w 4237334"/>
                      <a:gd name="connsiteY9" fmla="*/ 369332 h 369332"/>
                      <a:gd name="connsiteX10" fmla="*/ 3750041 w 4237334"/>
                      <a:gd name="connsiteY10" fmla="*/ 369332 h 369332"/>
                      <a:gd name="connsiteX11" fmla="*/ 3135627 w 4237334"/>
                      <a:gd name="connsiteY11" fmla="*/ 369332 h 369332"/>
                      <a:gd name="connsiteX12" fmla="*/ 2733080 w 4237334"/>
                      <a:gd name="connsiteY12" fmla="*/ 369332 h 369332"/>
                      <a:gd name="connsiteX13" fmla="*/ 2245787 w 4237334"/>
                      <a:gd name="connsiteY13" fmla="*/ 369332 h 369332"/>
                      <a:gd name="connsiteX14" fmla="*/ 1716120 w 4237334"/>
                      <a:gd name="connsiteY14" fmla="*/ 369332 h 369332"/>
                      <a:gd name="connsiteX15" fmla="*/ 1313574 w 4237334"/>
                      <a:gd name="connsiteY15" fmla="*/ 369332 h 369332"/>
                      <a:gd name="connsiteX16" fmla="*/ 868653 w 4237334"/>
                      <a:gd name="connsiteY16" fmla="*/ 369332 h 369332"/>
                      <a:gd name="connsiteX17" fmla="*/ 0 w 4237334"/>
                      <a:gd name="connsiteY17" fmla="*/ 369332 h 369332"/>
                      <a:gd name="connsiteX18" fmla="*/ 0 w 4237334"/>
                      <a:gd name="connsiteY18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4237334" h="369332" fill="none" extrusionOk="0">
                        <a:moveTo>
                          <a:pt x="0" y="0"/>
                        </a:moveTo>
                        <a:cubicBezTo>
                          <a:pt x="282592" y="-20674"/>
                          <a:pt x="447284" y="66472"/>
                          <a:pt x="572040" y="0"/>
                        </a:cubicBezTo>
                        <a:cubicBezTo>
                          <a:pt x="696796" y="-66472"/>
                          <a:pt x="841502" y="58104"/>
                          <a:pt x="1059334" y="0"/>
                        </a:cubicBezTo>
                        <a:cubicBezTo>
                          <a:pt x="1277166" y="-58104"/>
                          <a:pt x="1329730" y="43831"/>
                          <a:pt x="1461880" y="0"/>
                        </a:cubicBezTo>
                        <a:cubicBezTo>
                          <a:pt x="1594030" y="-43831"/>
                          <a:pt x="1757577" y="20771"/>
                          <a:pt x="1991547" y="0"/>
                        </a:cubicBezTo>
                        <a:cubicBezTo>
                          <a:pt x="2225517" y="-20771"/>
                          <a:pt x="2341097" y="12395"/>
                          <a:pt x="2436467" y="0"/>
                        </a:cubicBezTo>
                        <a:cubicBezTo>
                          <a:pt x="2531837" y="-12395"/>
                          <a:pt x="2751754" y="44769"/>
                          <a:pt x="2839014" y="0"/>
                        </a:cubicBezTo>
                        <a:cubicBezTo>
                          <a:pt x="2926274" y="-44769"/>
                          <a:pt x="3230107" y="61247"/>
                          <a:pt x="3368681" y="0"/>
                        </a:cubicBezTo>
                        <a:cubicBezTo>
                          <a:pt x="3507255" y="-61247"/>
                          <a:pt x="3867310" y="42555"/>
                          <a:pt x="4237334" y="0"/>
                        </a:cubicBezTo>
                        <a:cubicBezTo>
                          <a:pt x="4238843" y="100328"/>
                          <a:pt x="4216274" y="266734"/>
                          <a:pt x="4237334" y="369332"/>
                        </a:cubicBezTo>
                        <a:cubicBezTo>
                          <a:pt x="4133803" y="411980"/>
                          <a:pt x="3925252" y="369213"/>
                          <a:pt x="3750041" y="369332"/>
                        </a:cubicBezTo>
                        <a:cubicBezTo>
                          <a:pt x="3574830" y="369451"/>
                          <a:pt x="3380793" y="304479"/>
                          <a:pt x="3135627" y="369332"/>
                        </a:cubicBezTo>
                        <a:cubicBezTo>
                          <a:pt x="2890461" y="434185"/>
                          <a:pt x="2904559" y="358096"/>
                          <a:pt x="2733080" y="369332"/>
                        </a:cubicBezTo>
                        <a:cubicBezTo>
                          <a:pt x="2561601" y="380568"/>
                          <a:pt x="2468086" y="323558"/>
                          <a:pt x="2245787" y="369332"/>
                        </a:cubicBezTo>
                        <a:cubicBezTo>
                          <a:pt x="2023488" y="415106"/>
                          <a:pt x="1977980" y="336630"/>
                          <a:pt x="1716120" y="369332"/>
                        </a:cubicBezTo>
                        <a:cubicBezTo>
                          <a:pt x="1454260" y="402034"/>
                          <a:pt x="1427585" y="335197"/>
                          <a:pt x="1313574" y="369332"/>
                        </a:cubicBezTo>
                        <a:cubicBezTo>
                          <a:pt x="1199563" y="403467"/>
                          <a:pt x="1058986" y="331557"/>
                          <a:pt x="868653" y="369332"/>
                        </a:cubicBezTo>
                        <a:cubicBezTo>
                          <a:pt x="678320" y="407107"/>
                          <a:pt x="426019" y="335125"/>
                          <a:pt x="0" y="369332"/>
                        </a:cubicBezTo>
                        <a:cubicBezTo>
                          <a:pt x="-38813" y="255523"/>
                          <a:pt x="27144" y="171456"/>
                          <a:pt x="0" y="0"/>
                        </a:cubicBezTo>
                        <a:close/>
                      </a:path>
                      <a:path w="4237334" h="369332" stroke="0" extrusionOk="0">
                        <a:moveTo>
                          <a:pt x="0" y="0"/>
                        </a:moveTo>
                        <a:cubicBezTo>
                          <a:pt x="164265" y="-44536"/>
                          <a:pt x="329429" y="22818"/>
                          <a:pt x="572040" y="0"/>
                        </a:cubicBezTo>
                        <a:cubicBezTo>
                          <a:pt x="814651" y="-22818"/>
                          <a:pt x="1044817" y="21860"/>
                          <a:pt x="1186454" y="0"/>
                        </a:cubicBezTo>
                        <a:cubicBezTo>
                          <a:pt x="1328091" y="-21860"/>
                          <a:pt x="1411961" y="45098"/>
                          <a:pt x="1589000" y="0"/>
                        </a:cubicBezTo>
                        <a:cubicBezTo>
                          <a:pt x="1766039" y="-45098"/>
                          <a:pt x="2069789" y="67417"/>
                          <a:pt x="2203414" y="0"/>
                        </a:cubicBezTo>
                        <a:cubicBezTo>
                          <a:pt x="2337039" y="-67417"/>
                          <a:pt x="2508198" y="56073"/>
                          <a:pt x="2775454" y="0"/>
                        </a:cubicBezTo>
                        <a:cubicBezTo>
                          <a:pt x="3042710" y="-56073"/>
                          <a:pt x="3163149" y="53521"/>
                          <a:pt x="3347494" y="0"/>
                        </a:cubicBezTo>
                        <a:cubicBezTo>
                          <a:pt x="3531839" y="-53521"/>
                          <a:pt x="3888756" y="100296"/>
                          <a:pt x="4237334" y="0"/>
                        </a:cubicBezTo>
                        <a:cubicBezTo>
                          <a:pt x="4268236" y="158625"/>
                          <a:pt x="4202951" y="196057"/>
                          <a:pt x="4237334" y="369332"/>
                        </a:cubicBezTo>
                        <a:cubicBezTo>
                          <a:pt x="4069524" y="390127"/>
                          <a:pt x="3848764" y="363879"/>
                          <a:pt x="3750041" y="369332"/>
                        </a:cubicBezTo>
                        <a:cubicBezTo>
                          <a:pt x="3651318" y="374785"/>
                          <a:pt x="3345016" y="319035"/>
                          <a:pt x="3135627" y="369332"/>
                        </a:cubicBezTo>
                        <a:cubicBezTo>
                          <a:pt x="2926238" y="419629"/>
                          <a:pt x="2723292" y="364245"/>
                          <a:pt x="2521214" y="369332"/>
                        </a:cubicBezTo>
                        <a:cubicBezTo>
                          <a:pt x="2319136" y="374419"/>
                          <a:pt x="2237106" y="315940"/>
                          <a:pt x="2033920" y="369332"/>
                        </a:cubicBezTo>
                        <a:cubicBezTo>
                          <a:pt x="1830734" y="422724"/>
                          <a:pt x="1697838" y="297071"/>
                          <a:pt x="1419507" y="369332"/>
                        </a:cubicBezTo>
                        <a:cubicBezTo>
                          <a:pt x="1141176" y="441593"/>
                          <a:pt x="1201513" y="325795"/>
                          <a:pt x="1016960" y="369332"/>
                        </a:cubicBezTo>
                        <a:cubicBezTo>
                          <a:pt x="832407" y="412869"/>
                          <a:pt x="234478" y="270661"/>
                          <a:pt x="0" y="369332"/>
                        </a:cubicBezTo>
                        <a:cubicBezTo>
                          <a:pt x="-3653" y="224981"/>
                          <a:pt x="33889" y="16574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VAG Rounded Std" panose="020F05020202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leedsyoungcarers@family-action.org.uk</a:t>
            </a:r>
            <a:r>
              <a:rPr lang="en-GB" b="1" dirty="0">
                <a:solidFill>
                  <a:srgbClr val="00B050"/>
                </a:solidFill>
                <a:latin typeface="VAG Rounded Std" panose="020F0502020204020204" pitchFamily="34" charset="0"/>
              </a:rPr>
              <a:t>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6A69BB-024A-2967-5237-3BAE9DCE2381}"/>
              </a:ext>
            </a:extLst>
          </p:cNvPr>
          <p:cNvSpPr txBox="1"/>
          <p:nvPr/>
        </p:nvSpPr>
        <p:spPr>
          <a:xfrm>
            <a:off x="3898361" y="2802472"/>
            <a:ext cx="7790206" cy="2462213"/>
          </a:xfrm>
          <a:custGeom>
            <a:avLst/>
            <a:gdLst>
              <a:gd name="connsiteX0" fmla="*/ 0 w 7790206"/>
              <a:gd name="connsiteY0" fmla="*/ 0 h 2462213"/>
              <a:gd name="connsiteX1" fmla="*/ 521345 w 7790206"/>
              <a:gd name="connsiteY1" fmla="*/ 0 h 2462213"/>
              <a:gd name="connsiteX2" fmla="*/ 886885 w 7790206"/>
              <a:gd name="connsiteY2" fmla="*/ 0 h 2462213"/>
              <a:gd name="connsiteX3" fmla="*/ 1641936 w 7790206"/>
              <a:gd name="connsiteY3" fmla="*/ 0 h 2462213"/>
              <a:gd name="connsiteX4" fmla="*/ 2085378 w 7790206"/>
              <a:gd name="connsiteY4" fmla="*/ 0 h 2462213"/>
              <a:gd name="connsiteX5" fmla="*/ 2762527 w 7790206"/>
              <a:gd name="connsiteY5" fmla="*/ 0 h 2462213"/>
              <a:gd name="connsiteX6" fmla="*/ 3517578 w 7790206"/>
              <a:gd name="connsiteY6" fmla="*/ 0 h 2462213"/>
              <a:gd name="connsiteX7" fmla="*/ 3961020 w 7790206"/>
              <a:gd name="connsiteY7" fmla="*/ 0 h 2462213"/>
              <a:gd name="connsiteX8" fmla="*/ 4560267 w 7790206"/>
              <a:gd name="connsiteY8" fmla="*/ 0 h 2462213"/>
              <a:gd name="connsiteX9" fmla="*/ 5081611 w 7790206"/>
              <a:gd name="connsiteY9" fmla="*/ 0 h 2462213"/>
              <a:gd name="connsiteX10" fmla="*/ 5447152 w 7790206"/>
              <a:gd name="connsiteY10" fmla="*/ 0 h 2462213"/>
              <a:gd name="connsiteX11" fmla="*/ 5812692 w 7790206"/>
              <a:gd name="connsiteY11" fmla="*/ 0 h 2462213"/>
              <a:gd name="connsiteX12" fmla="*/ 6411939 w 7790206"/>
              <a:gd name="connsiteY12" fmla="*/ 0 h 2462213"/>
              <a:gd name="connsiteX13" fmla="*/ 7166990 w 7790206"/>
              <a:gd name="connsiteY13" fmla="*/ 0 h 2462213"/>
              <a:gd name="connsiteX14" fmla="*/ 7790206 w 7790206"/>
              <a:gd name="connsiteY14" fmla="*/ 0 h 2462213"/>
              <a:gd name="connsiteX15" fmla="*/ 7790206 w 7790206"/>
              <a:gd name="connsiteY15" fmla="*/ 517065 h 2462213"/>
              <a:gd name="connsiteX16" fmla="*/ 7790206 w 7790206"/>
              <a:gd name="connsiteY16" fmla="*/ 935641 h 2462213"/>
              <a:gd name="connsiteX17" fmla="*/ 7790206 w 7790206"/>
              <a:gd name="connsiteY17" fmla="*/ 1428084 h 2462213"/>
              <a:gd name="connsiteX18" fmla="*/ 7790206 w 7790206"/>
              <a:gd name="connsiteY18" fmla="*/ 1895904 h 2462213"/>
              <a:gd name="connsiteX19" fmla="*/ 7790206 w 7790206"/>
              <a:gd name="connsiteY19" fmla="*/ 2462213 h 2462213"/>
              <a:gd name="connsiteX20" fmla="*/ 7190959 w 7790206"/>
              <a:gd name="connsiteY20" fmla="*/ 2462213 h 2462213"/>
              <a:gd name="connsiteX21" fmla="*/ 6591713 w 7790206"/>
              <a:gd name="connsiteY21" fmla="*/ 2462213 h 2462213"/>
              <a:gd name="connsiteX22" fmla="*/ 6070368 w 7790206"/>
              <a:gd name="connsiteY22" fmla="*/ 2462213 h 2462213"/>
              <a:gd name="connsiteX23" fmla="*/ 5704828 w 7790206"/>
              <a:gd name="connsiteY23" fmla="*/ 2462213 h 2462213"/>
              <a:gd name="connsiteX24" fmla="*/ 5105581 w 7790206"/>
              <a:gd name="connsiteY24" fmla="*/ 2462213 h 2462213"/>
              <a:gd name="connsiteX25" fmla="*/ 4662139 w 7790206"/>
              <a:gd name="connsiteY25" fmla="*/ 2462213 h 2462213"/>
              <a:gd name="connsiteX26" fmla="*/ 4140794 w 7790206"/>
              <a:gd name="connsiteY26" fmla="*/ 2462213 h 2462213"/>
              <a:gd name="connsiteX27" fmla="*/ 3541547 w 7790206"/>
              <a:gd name="connsiteY27" fmla="*/ 2462213 h 2462213"/>
              <a:gd name="connsiteX28" fmla="*/ 3176007 w 7790206"/>
              <a:gd name="connsiteY28" fmla="*/ 2462213 h 2462213"/>
              <a:gd name="connsiteX29" fmla="*/ 2732565 w 7790206"/>
              <a:gd name="connsiteY29" fmla="*/ 2462213 h 2462213"/>
              <a:gd name="connsiteX30" fmla="*/ 1977514 w 7790206"/>
              <a:gd name="connsiteY30" fmla="*/ 2462213 h 2462213"/>
              <a:gd name="connsiteX31" fmla="*/ 1611973 w 7790206"/>
              <a:gd name="connsiteY31" fmla="*/ 2462213 h 2462213"/>
              <a:gd name="connsiteX32" fmla="*/ 1168531 w 7790206"/>
              <a:gd name="connsiteY32" fmla="*/ 2462213 h 2462213"/>
              <a:gd name="connsiteX33" fmla="*/ 569284 w 7790206"/>
              <a:gd name="connsiteY33" fmla="*/ 2462213 h 2462213"/>
              <a:gd name="connsiteX34" fmla="*/ 0 w 7790206"/>
              <a:gd name="connsiteY34" fmla="*/ 2462213 h 2462213"/>
              <a:gd name="connsiteX35" fmla="*/ 0 w 7790206"/>
              <a:gd name="connsiteY35" fmla="*/ 2019015 h 2462213"/>
              <a:gd name="connsiteX36" fmla="*/ 0 w 7790206"/>
              <a:gd name="connsiteY36" fmla="*/ 1501950 h 2462213"/>
              <a:gd name="connsiteX37" fmla="*/ 0 w 7790206"/>
              <a:gd name="connsiteY37" fmla="*/ 1009507 h 2462213"/>
              <a:gd name="connsiteX38" fmla="*/ 0 w 7790206"/>
              <a:gd name="connsiteY38" fmla="*/ 492443 h 2462213"/>
              <a:gd name="connsiteX39" fmla="*/ 0 w 7790206"/>
              <a:gd name="connsiteY39" fmla="*/ 0 h 2462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790206" h="2462213" extrusionOk="0">
                <a:moveTo>
                  <a:pt x="0" y="0"/>
                </a:moveTo>
                <a:cubicBezTo>
                  <a:pt x="150994" y="-50119"/>
                  <a:pt x="389420" y="47217"/>
                  <a:pt x="521345" y="0"/>
                </a:cubicBezTo>
                <a:cubicBezTo>
                  <a:pt x="653271" y="-47217"/>
                  <a:pt x="718287" y="17376"/>
                  <a:pt x="886885" y="0"/>
                </a:cubicBezTo>
                <a:cubicBezTo>
                  <a:pt x="1055483" y="-17376"/>
                  <a:pt x="1388320" y="27827"/>
                  <a:pt x="1641936" y="0"/>
                </a:cubicBezTo>
                <a:cubicBezTo>
                  <a:pt x="1895552" y="-27827"/>
                  <a:pt x="1980729" y="9777"/>
                  <a:pt x="2085378" y="0"/>
                </a:cubicBezTo>
                <a:cubicBezTo>
                  <a:pt x="2190027" y="-9777"/>
                  <a:pt x="2542374" y="59721"/>
                  <a:pt x="2762527" y="0"/>
                </a:cubicBezTo>
                <a:cubicBezTo>
                  <a:pt x="2982680" y="-59721"/>
                  <a:pt x="3239930" y="2836"/>
                  <a:pt x="3517578" y="0"/>
                </a:cubicBezTo>
                <a:cubicBezTo>
                  <a:pt x="3795226" y="-2836"/>
                  <a:pt x="3757423" y="16918"/>
                  <a:pt x="3961020" y="0"/>
                </a:cubicBezTo>
                <a:cubicBezTo>
                  <a:pt x="4164617" y="-16918"/>
                  <a:pt x="4309650" y="59642"/>
                  <a:pt x="4560267" y="0"/>
                </a:cubicBezTo>
                <a:cubicBezTo>
                  <a:pt x="4810884" y="-59642"/>
                  <a:pt x="4838215" y="34914"/>
                  <a:pt x="5081611" y="0"/>
                </a:cubicBezTo>
                <a:cubicBezTo>
                  <a:pt x="5325007" y="-34914"/>
                  <a:pt x="5289177" y="4931"/>
                  <a:pt x="5447152" y="0"/>
                </a:cubicBezTo>
                <a:cubicBezTo>
                  <a:pt x="5605127" y="-4931"/>
                  <a:pt x="5714273" y="17680"/>
                  <a:pt x="5812692" y="0"/>
                </a:cubicBezTo>
                <a:cubicBezTo>
                  <a:pt x="5911111" y="-17680"/>
                  <a:pt x="6164472" y="30956"/>
                  <a:pt x="6411939" y="0"/>
                </a:cubicBezTo>
                <a:cubicBezTo>
                  <a:pt x="6659406" y="-30956"/>
                  <a:pt x="6875645" y="13960"/>
                  <a:pt x="7166990" y="0"/>
                </a:cubicBezTo>
                <a:cubicBezTo>
                  <a:pt x="7458335" y="-13960"/>
                  <a:pt x="7479459" y="52131"/>
                  <a:pt x="7790206" y="0"/>
                </a:cubicBezTo>
                <a:cubicBezTo>
                  <a:pt x="7813152" y="175558"/>
                  <a:pt x="7758362" y="401235"/>
                  <a:pt x="7790206" y="517065"/>
                </a:cubicBezTo>
                <a:cubicBezTo>
                  <a:pt x="7822050" y="632896"/>
                  <a:pt x="7741335" y="740193"/>
                  <a:pt x="7790206" y="935641"/>
                </a:cubicBezTo>
                <a:cubicBezTo>
                  <a:pt x="7839077" y="1131089"/>
                  <a:pt x="7765459" y="1252012"/>
                  <a:pt x="7790206" y="1428084"/>
                </a:cubicBezTo>
                <a:cubicBezTo>
                  <a:pt x="7814953" y="1604156"/>
                  <a:pt x="7787896" y="1713903"/>
                  <a:pt x="7790206" y="1895904"/>
                </a:cubicBezTo>
                <a:cubicBezTo>
                  <a:pt x="7792516" y="2077905"/>
                  <a:pt x="7751501" y="2305772"/>
                  <a:pt x="7790206" y="2462213"/>
                </a:cubicBezTo>
                <a:cubicBezTo>
                  <a:pt x="7492387" y="2529391"/>
                  <a:pt x="7469834" y="2402663"/>
                  <a:pt x="7190959" y="2462213"/>
                </a:cubicBezTo>
                <a:cubicBezTo>
                  <a:pt x="6912084" y="2521763"/>
                  <a:pt x="6737317" y="2430305"/>
                  <a:pt x="6591713" y="2462213"/>
                </a:cubicBezTo>
                <a:cubicBezTo>
                  <a:pt x="6446109" y="2494121"/>
                  <a:pt x="6305605" y="2455264"/>
                  <a:pt x="6070368" y="2462213"/>
                </a:cubicBezTo>
                <a:cubicBezTo>
                  <a:pt x="5835132" y="2469162"/>
                  <a:pt x="5842532" y="2432883"/>
                  <a:pt x="5704828" y="2462213"/>
                </a:cubicBezTo>
                <a:cubicBezTo>
                  <a:pt x="5567124" y="2491543"/>
                  <a:pt x="5363138" y="2448504"/>
                  <a:pt x="5105581" y="2462213"/>
                </a:cubicBezTo>
                <a:cubicBezTo>
                  <a:pt x="4848024" y="2475922"/>
                  <a:pt x="4839870" y="2422550"/>
                  <a:pt x="4662139" y="2462213"/>
                </a:cubicBezTo>
                <a:cubicBezTo>
                  <a:pt x="4484408" y="2501876"/>
                  <a:pt x="4363996" y="2451988"/>
                  <a:pt x="4140794" y="2462213"/>
                </a:cubicBezTo>
                <a:cubicBezTo>
                  <a:pt x="3917593" y="2472438"/>
                  <a:pt x="3779548" y="2412607"/>
                  <a:pt x="3541547" y="2462213"/>
                </a:cubicBezTo>
                <a:cubicBezTo>
                  <a:pt x="3303546" y="2511819"/>
                  <a:pt x="3249944" y="2437320"/>
                  <a:pt x="3176007" y="2462213"/>
                </a:cubicBezTo>
                <a:cubicBezTo>
                  <a:pt x="3102070" y="2487106"/>
                  <a:pt x="2846792" y="2409471"/>
                  <a:pt x="2732565" y="2462213"/>
                </a:cubicBezTo>
                <a:cubicBezTo>
                  <a:pt x="2618338" y="2514955"/>
                  <a:pt x="2272203" y="2426336"/>
                  <a:pt x="1977514" y="2462213"/>
                </a:cubicBezTo>
                <a:cubicBezTo>
                  <a:pt x="1682825" y="2498090"/>
                  <a:pt x="1750866" y="2423895"/>
                  <a:pt x="1611973" y="2462213"/>
                </a:cubicBezTo>
                <a:cubicBezTo>
                  <a:pt x="1473080" y="2500531"/>
                  <a:pt x="1321140" y="2422466"/>
                  <a:pt x="1168531" y="2462213"/>
                </a:cubicBezTo>
                <a:cubicBezTo>
                  <a:pt x="1015922" y="2501960"/>
                  <a:pt x="719346" y="2419785"/>
                  <a:pt x="569284" y="2462213"/>
                </a:cubicBezTo>
                <a:cubicBezTo>
                  <a:pt x="419222" y="2504641"/>
                  <a:pt x="134102" y="2456591"/>
                  <a:pt x="0" y="2462213"/>
                </a:cubicBezTo>
                <a:cubicBezTo>
                  <a:pt x="-49069" y="2363285"/>
                  <a:pt x="38940" y="2224771"/>
                  <a:pt x="0" y="2019015"/>
                </a:cubicBezTo>
                <a:cubicBezTo>
                  <a:pt x="-38940" y="1813259"/>
                  <a:pt x="32990" y="1717446"/>
                  <a:pt x="0" y="1501950"/>
                </a:cubicBezTo>
                <a:cubicBezTo>
                  <a:pt x="-32990" y="1286454"/>
                  <a:pt x="5427" y="1251833"/>
                  <a:pt x="0" y="1009507"/>
                </a:cubicBezTo>
                <a:cubicBezTo>
                  <a:pt x="-5427" y="767181"/>
                  <a:pt x="40085" y="655244"/>
                  <a:pt x="0" y="492443"/>
                </a:cubicBezTo>
                <a:cubicBezTo>
                  <a:pt x="-40085" y="329642"/>
                  <a:pt x="9575" y="173438"/>
                  <a:pt x="0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26218776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  <a:ea typeface="Calibri" panose="020F0502020204030204" pitchFamily="34" charset="0"/>
              </a:rPr>
              <a:t>Identify a </a:t>
            </a:r>
            <a:r>
              <a:rPr lang="en-GB" sz="2200" b="1" dirty="0">
                <a:solidFill>
                  <a:srgbClr val="00B050"/>
                </a:solidFill>
                <a:latin typeface="VAG Rounded Std" panose="020F0502020204020204" pitchFamily="34" charset="0"/>
                <a:ea typeface="Calibri" panose="020F0502020204030204" pitchFamily="34" charset="0"/>
              </a:rPr>
              <a:t>Designated Lead for Young Carers </a:t>
            </a:r>
            <a:r>
              <a:rPr lang="en-GB" sz="22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  <a:ea typeface="Calibri" panose="020F0502020204030204" pitchFamily="34" charset="0"/>
              </a:rPr>
              <a:t>(DLYC).</a:t>
            </a:r>
            <a:endParaRPr lang="en-US" sz="2200" dirty="0">
              <a:solidFill>
                <a:schemeClr val="bg1">
                  <a:lumMod val="50000"/>
                </a:schemeClr>
              </a:solidFill>
              <a:latin typeface="VAG Rounded Std" panose="020F0502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Create an </a:t>
            </a:r>
            <a:r>
              <a:rPr lang="en-US" sz="2200" b="1" dirty="0">
                <a:solidFill>
                  <a:srgbClr val="00B050"/>
                </a:solidFill>
                <a:latin typeface="VAG Rounded Std" panose="020F0502020204020204" pitchFamily="34" charset="0"/>
              </a:rPr>
              <a:t>environment and culture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within your </a:t>
            </a:r>
            <a:r>
              <a:rPr lang="en-GB" sz="22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service or setting, where young carers and their families are </a:t>
            </a:r>
            <a:r>
              <a:rPr lang="en-GB" sz="2200" b="1" dirty="0">
                <a:solidFill>
                  <a:srgbClr val="00B050"/>
                </a:solidFill>
                <a:latin typeface="VAG Rounded Std" panose="020F0502020204020204" pitchFamily="34" charset="0"/>
              </a:rPr>
              <a:t>visible, identified, supported </a:t>
            </a:r>
            <a:r>
              <a:rPr lang="en-GB" sz="22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and</a:t>
            </a:r>
            <a:r>
              <a:rPr lang="en-GB" sz="2200" b="1" dirty="0">
                <a:solidFill>
                  <a:srgbClr val="00B050"/>
                </a:solidFill>
                <a:latin typeface="VAG Rounded Std" panose="020F0502020204020204" pitchFamily="34" charset="0"/>
              </a:rPr>
              <a:t> signposted.</a:t>
            </a:r>
            <a:endParaRPr lang="en-US" sz="2200" b="1" dirty="0">
              <a:solidFill>
                <a:srgbClr val="00B050"/>
              </a:solidFill>
              <a:latin typeface="VAG Rounded Std" panose="020F0502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Attend LYCSS </a:t>
            </a:r>
            <a:r>
              <a:rPr lang="en-US" sz="2200" b="1" dirty="0">
                <a:solidFill>
                  <a:srgbClr val="00B050"/>
                </a:solidFill>
                <a:latin typeface="VAG Rounded Std" panose="020F0502020204020204" pitchFamily="34" charset="0"/>
              </a:rPr>
              <a:t>Practice Development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session/s.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Receive</a:t>
            </a:r>
            <a:r>
              <a:rPr lang="en-US" sz="2200" dirty="0">
                <a:solidFill>
                  <a:srgbClr val="BDCF3C"/>
                </a:solidFill>
                <a:latin typeface="VAG Rounded Std" panose="020F0502020204020204" pitchFamily="34" charset="0"/>
              </a:rPr>
              <a:t> </a:t>
            </a:r>
            <a:r>
              <a:rPr lang="en-US" sz="2200" b="1" dirty="0">
                <a:solidFill>
                  <a:srgbClr val="00B050"/>
                </a:solidFill>
                <a:latin typeface="VAG Rounded Std" panose="020F0502020204020204" pitchFamily="34" charset="0"/>
              </a:rPr>
              <a:t>ongoing support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from LYCSS</a:t>
            </a:r>
            <a:r>
              <a:rPr lang="en-US" sz="2200" dirty="0">
                <a:solidFill>
                  <a:srgbClr val="00B050"/>
                </a:solidFill>
                <a:latin typeface="VAG Rounded Std" panose="020F0502020204020204" pitchFamily="34" charset="0"/>
              </a:rPr>
              <a:t>,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through </a:t>
            </a:r>
            <a:r>
              <a:rPr lang="en-US" sz="2200" b="1" dirty="0">
                <a:solidFill>
                  <a:srgbClr val="00B050"/>
                </a:solidFill>
                <a:latin typeface="VAG Rounded Std" panose="020F0502020204020204" pitchFamily="34" charset="0"/>
              </a:rPr>
              <a:t>action plan reviews.</a:t>
            </a:r>
            <a:endParaRPr lang="en-GB" sz="2200" b="1" dirty="0">
              <a:solidFill>
                <a:srgbClr val="00B05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6A98CD-E55C-DA7F-94E5-9103F6906CE1}"/>
              </a:ext>
            </a:extLst>
          </p:cNvPr>
          <p:cNvSpPr txBox="1"/>
          <p:nvPr/>
        </p:nvSpPr>
        <p:spPr>
          <a:xfrm>
            <a:off x="8425664" y="6051521"/>
            <a:ext cx="1179163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799933849">
                  <a:custGeom>
                    <a:avLst/>
                    <a:gdLst>
                      <a:gd name="connsiteX0" fmla="*/ 0 w 1179163"/>
                      <a:gd name="connsiteY0" fmla="*/ 0 h 369332"/>
                      <a:gd name="connsiteX1" fmla="*/ 589582 w 1179163"/>
                      <a:gd name="connsiteY1" fmla="*/ 0 h 369332"/>
                      <a:gd name="connsiteX2" fmla="*/ 1179163 w 1179163"/>
                      <a:gd name="connsiteY2" fmla="*/ 0 h 369332"/>
                      <a:gd name="connsiteX3" fmla="*/ 1179163 w 1179163"/>
                      <a:gd name="connsiteY3" fmla="*/ 369332 h 369332"/>
                      <a:gd name="connsiteX4" fmla="*/ 601373 w 1179163"/>
                      <a:gd name="connsiteY4" fmla="*/ 369332 h 369332"/>
                      <a:gd name="connsiteX5" fmla="*/ 0 w 1179163"/>
                      <a:gd name="connsiteY5" fmla="*/ 369332 h 369332"/>
                      <a:gd name="connsiteX6" fmla="*/ 0 w 1179163"/>
                      <a:gd name="connsiteY6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179163" h="369332" fill="none" extrusionOk="0">
                        <a:moveTo>
                          <a:pt x="0" y="0"/>
                        </a:moveTo>
                        <a:cubicBezTo>
                          <a:pt x="255802" y="-60250"/>
                          <a:pt x="296145" y="6564"/>
                          <a:pt x="589582" y="0"/>
                        </a:cubicBezTo>
                        <a:cubicBezTo>
                          <a:pt x="883019" y="-6564"/>
                          <a:pt x="1007587" y="66881"/>
                          <a:pt x="1179163" y="0"/>
                        </a:cubicBezTo>
                        <a:cubicBezTo>
                          <a:pt x="1214326" y="89401"/>
                          <a:pt x="1167651" y="238920"/>
                          <a:pt x="1179163" y="369332"/>
                        </a:cubicBezTo>
                        <a:cubicBezTo>
                          <a:pt x="1056075" y="427000"/>
                          <a:pt x="717621" y="356196"/>
                          <a:pt x="601373" y="369332"/>
                        </a:cubicBezTo>
                        <a:cubicBezTo>
                          <a:pt x="485125" y="382468"/>
                          <a:pt x="176169" y="368033"/>
                          <a:pt x="0" y="369332"/>
                        </a:cubicBezTo>
                        <a:cubicBezTo>
                          <a:pt x="-14674" y="206477"/>
                          <a:pt x="11571" y="100990"/>
                          <a:pt x="0" y="0"/>
                        </a:cubicBezTo>
                        <a:close/>
                      </a:path>
                      <a:path w="1179163" h="369332" stroke="0" extrusionOk="0">
                        <a:moveTo>
                          <a:pt x="0" y="0"/>
                        </a:moveTo>
                        <a:cubicBezTo>
                          <a:pt x="175414" y="-53275"/>
                          <a:pt x="361437" y="51455"/>
                          <a:pt x="601373" y="0"/>
                        </a:cubicBezTo>
                        <a:cubicBezTo>
                          <a:pt x="841309" y="-51455"/>
                          <a:pt x="926624" y="16558"/>
                          <a:pt x="1179163" y="0"/>
                        </a:cubicBezTo>
                        <a:cubicBezTo>
                          <a:pt x="1207044" y="156107"/>
                          <a:pt x="1170046" y="254780"/>
                          <a:pt x="1179163" y="369332"/>
                        </a:cubicBezTo>
                        <a:cubicBezTo>
                          <a:pt x="1049365" y="400870"/>
                          <a:pt x="732677" y="299926"/>
                          <a:pt x="589582" y="369332"/>
                        </a:cubicBezTo>
                        <a:cubicBezTo>
                          <a:pt x="446487" y="438738"/>
                          <a:pt x="231055" y="347472"/>
                          <a:pt x="0" y="369332"/>
                        </a:cubicBezTo>
                        <a:cubicBezTo>
                          <a:pt x="-24258" y="247890"/>
                          <a:pt x="13418" y="9990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VAG Rounded Std" panose="020F05020202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</a:t>
            </a:r>
            <a:endParaRPr lang="en-GB" b="1" dirty="0">
              <a:solidFill>
                <a:srgbClr val="00B050"/>
              </a:solidFill>
              <a:latin typeface="VAG Rounded Std" panose="020F05020202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ED3BB0-DDD9-7AE1-55B2-6DE6B70F07A8}"/>
              </a:ext>
            </a:extLst>
          </p:cNvPr>
          <p:cNvSpPr txBox="1"/>
          <p:nvPr/>
        </p:nvSpPr>
        <p:spPr>
          <a:xfrm>
            <a:off x="6586214" y="6051521"/>
            <a:ext cx="1646618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799933849">
                  <a:custGeom>
                    <a:avLst/>
                    <a:gdLst>
                      <a:gd name="connsiteX0" fmla="*/ 0 w 1646618"/>
                      <a:gd name="connsiteY0" fmla="*/ 0 h 369332"/>
                      <a:gd name="connsiteX1" fmla="*/ 515940 w 1646618"/>
                      <a:gd name="connsiteY1" fmla="*/ 0 h 369332"/>
                      <a:gd name="connsiteX2" fmla="*/ 1064813 w 1646618"/>
                      <a:gd name="connsiteY2" fmla="*/ 0 h 369332"/>
                      <a:gd name="connsiteX3" fmla="*/ 1646618 w 1646618"/>
                      <a:gd name="connsiteY3" fmla="*/ 0 h 369332"/>
                      <a:gd name="connsiteX4" fmla="*/ 1646618 w 1646618"/>
                      <a:gd name="connsiteY4" fmla="*/ 369332 h 369332"/>
                      <a:gd name="connsiteX5" fmla="*/ 1081279 w 1646618"/>
                      <a:gd name="connsiteY5" fmla="*/ 369332 h 369332"/>
                      <a:gd name="connsiteX6" fmla="*/ 581805 w 1646618"/>
                      <a:gd name="connsiteY6" fmla="*/ 369332 h 369332"/>
                      <a:gd name="connsiteX7" fmla="*/ 0 w 1646618"/>
                      <a:gd name="connsiteY7" fmla="*/ 369332 h 369332"/>
                      <a:gd name="connsiteX8" fmla="*/ 0 w 1646618"/>
                      <a:gd name="connsiteY8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646618" h="369332" fill="none" extrusionOk="0">
                        <a:moveTo>
                          <a:pt x="0" y="0"/>
                        </a:moveTo>
                        <a:cubicBezTo>
                          <a:pt x="250024" y="-43395"/>
                          <a:pt x="384265" y="10464"/>
                          <a:pt x="515940" y="0"/>
                        </a:cubicBezTo>
                        <a:cubicBezTo>
                          <a:pt x="647615" y="-10464"/>
                          <a:pt x="911848" y="15915"/>
                          <a:pt x="1064813" y="0"/>
                        </a:cubicBezTo>
                        <a:cubicBezTo>
                          <a:pt x="1217778" y="-15915"/>
                          <a:pt x="1495616" y="16913"/>
                          <a:pt x="1646618" y="0"/>
                        </a:cubicBezTo>
                        <a:cubicBezTo>
                          <a:pt x="1662315" y="178938"/>
                          <a:pt x="1635303" y="293433"/>
                          <a:pt x="1646618" y="369332"/>
                        </a:cubicBezTo>
                        <a:cubicBezTo>
                          <a:pt x="1413051" y="369940"/>
                          <a:pt x="1272596" y="305193"/>
                          <a:pt x="1081279" y="369332"/>
                        </a:cubicBezTo>
                        <a:cubicBezTo>
                          <a:pt x="889962" y="433471"/>
                          <a:pt x="706254" y="347465"/>
                          <a:pt x="581805" y="369332"/>
                        </a:cubicBezTo>
                        <a:cubicBezTo>
                          <a:pt x="457356" y="391199"/>
                          <a:pt x="228593" y="347859"/>
                          <a:pt x="0" y="369332"/>
                        </a:cubicBezTo>
                        <a:cubicBezTo>
                          <a:pt x="-5228" y="220675"/>
                          <a:pt x="44192" y="87207"/>
                          <a:pt x="0" y="0"/>
                        </a:cubicBezTo>
                        <a:close/>
                      </a:path>
                      <a:path w="1646618" h="369332" stroke="0" extrusionOk="0">
                        <a:moveTo>
                          <a:pt x="0" y="0"/>
                        </a:moveTo>
                        <a:cubicBezTo>
                          <a:pt x="218940" y="-64719"/>
                          <a:pt x="375171" y="46509"/>
                          <a:pt x="565339" y="0"/>
                        </a:cubicBezTo>
                        <a:cubicBezTo>
                          <a:pt x="755507" y="-46509"/>
                          <a:pt x="977336" y="14075"/>
                          <a:pt x="1147144" y="0"/>
                        </a:cubicBezTo>
                        <a:cubicBezTo>
                          <a:pt x="1316952" y="-14075"/>
                          <a:pt x="1428270" y="32904"/>
                          <a:pt x="1646618" y="0"/>
                        </a:cubicBezTo>
                        <a:cubicBezTo>
                          <a:pt x="1674840" y="101296"/>
                          <a:pt x="1610265" y="208075"/>
                          <a:pt x="1646618" y="369332"/>
                        </a:cubicBezTo>
                        <a:cubicBezTo>
                          <a:pt x="1451526" y="433100"/>
                          <a:pt x="1280049" y="324722"/>
                          <a:pt x="1114212" y="369332"/>
                        </a:cubicBezTo>
                        <a:cubicBezTo>
                          <a:pt x="948375" y="413942"/>
                          <a:pt x="783228" y="311028"/>
                          <a:pt x="532406" y="369332"/>
                        </a:cubicBezTo>
                        <a:cubicBezTo>
                          <a:pt x="281584" y="427636"/>
                          <a:pt x="198639" y="338150"/>
                          <a:pt x="0" y="369332"/>
                        </a:cubicBezTo>
                        <a:cubicBezTo>
                          <a:pt x="-12754" y="214590"/>
                          <a:pt x="29131" y="17959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0113</a:t>
            </a:r>
            <a:r>
              <a:rPr lang="en-GB" b="1" i="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VAG Rounded Std" panose="020F0502020204020204" pitchFamily="34" charset="0"/>
              </a:rPr>
              <a:t> 733 9126</a:t>
            </a:r>
            <a:endParaRPr lang="en-GB" b="1" dirty="0">
              <a:solidFill>
                <a:schemeClr val="bg1">
                  <a:lumMod val="50000"/>
                </a:schemeClr>
              </a:solidFill>
              <a:latin typeface="VAG Rounded Std" panose="020F0502020204020204" pitchFamily="34" charset="0"/>
            </a:endParaRPr>
          </a:p>
        </p:txBody>
      </p:sp>
      <p:pic>
        <p:nvPicPr>
          <p:cNvPr id="20" name="Picture 19" descr="A colorful circle with text and symbols&#10;&#10;Description automatically generated">
            <a:extLst>
              <a:ext uri="{FF2B5EF4-FFF2-40B4-BE49-F238E27FC236}">
                <a16:creationId xmlns:a16="http://schemas.microsoft.com/office/drawing/2014/main" id="{36D9D70F-571D-C44F-1E8A-00336B5DA4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93" y="2312949"/>
            <a:ext cx="3345310" cy="334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109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3de561-1dd3-4971-a1a4-0c75d6bde7a6">
      <Terms xmlns="http://schemas.microsoft.com/office/infopath/2007/PartnerControls"/>
    </lcf76f155ced4ddcb4097134ff3c332f>
    <TaxCatchAll xmlns="fc74e349-d6f6-4c4b-85e2-16e188166eaa" xsi:nil="true"/>
    <SharedWithUsers xmlns="fc74e349-d6f6-4c4b-85e2-16e188166eaa">
      <UserInfo>
        <DisplayName>Michelle Roberts</DisplayName>
        <AccountId>136</AccountId>
        <AccountType/>
      </UserInfo>
      <UserInfo>
        <DisplayName>Sophie Parker</DisplayName>
        <AccountId>158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59662A4CBB9C4C875FEB67665E8A97" ma:contentTypeVersion="18" ma:contentTypeDescription="Create a new document." ma:contentTypeScope="" ma:versionID="79eb35c591a38b690774870fd4a94b8c">
  <xsd:schema xmlns:xsd="http://www.w3.org/2001/XMLSchema" xmlns:xs="http://www.w3.org/2001/XMLSchema" xmlns:p="http://schemas.microsoft.com/office/2006/metadata/properties" xmlns:ns2="7a3de561-1dd3-4971-a1a4-0c75d6bde7a6" xmlns:ns3="fc74e349-d6f6-4c4b-85e2-16e188166eaa" targetNamespace="http://schemas.microsoft.com/office/2006/metadata/properties" ma:root="true" ma:fieldsID="1eb1dea6f890e67df272cbdd36b0f226" ns2:_="" ns3:_="">
    <xsd:import namespace="7a3de561-1dd3-4971-a1a4-0c75d6bde7a6"/>
    <xsd:import namespace="fc74e349-d6f6-4c4b-85e2-16e188166e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de561-1dd3-4971-a1a4-0c75d6bde7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692d3a-b03c-4a23-87c2-d7108a372d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4e349-d6f6-4c4b-85e2-16e188166ea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5a3346-6f01-440c-a5d6-ccd9c53c5063}" ma:internalName="TaxCatchAll" ma:showField="CatchAllData" ma:web="fc74e349-d6f6-4c4b-85e2-16e188166e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9F900D-FD36-40EF-8827-2627CD3EF53C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6a19618b-3db8-4d3f-8ab4-3f41a6b2e8d2"/>
    <ds:schemaRef ds:uri="http://purl.org/dc/terms/"/>
    <ds:schemaRef ds:uri="30f50a31-5fe7-456f-b1d4-00058c692fe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35E0571-5BAE-43F8-8725-042C2C9E6208}"/>
</file>

<file path=customXml/itemProps3.xml><?xml version="1.0" encoding="utf-8"?>
<ds:datastoreItem xmlns:ds="http://schemas.openxmlformats.org/officeDocument/2006/customXml" ds:itemID="{88B042D6-3A8E-4C31-928F-5CE7BCC58E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VAG Rounded Std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Tomlin-Scargill</dc:creator>
  <cp:lastModifiedBy>Lucy Tomlin-Scargill</cp:lastModifiedBy>
  <cp:revision>2</cp:revision>
  <dcterms:created xsi:type="dcterms:W3CDTF">2023-10-11T16:21:23Z</dcterms:created>
  <dcterms:modified xsi:type="dcterms:W3CDTF">2024-09-05T11:01:17Z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0x010100F359662A4CBB9C4C875FEB67665E8A97</vt:lpwstr>
  </property>
  <property fmtid="{D5CDD505-2E9C-101B-9397-08002B2CF9AE}" pid="3" name="MediaServiceImageTags">
    <vt:lpwstr/>
  </property>
</Properties>
</file>