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66"/>
    <a:srgbClr val="8CDA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y Tomlin-Scargill" userId="292218bd-a39c-4f52-ba99-ae7b617ef0f5" providerId="ADAL" clId="{D972A297-84AC-40BD-B1F3-7922FDB48F6B}"/>
    <pc:docChg chg="delSld">
      <pc:chgData name="Lucy Tomlin-Scargill" userId="292218bd-a39c-4f52-ba99-ae7b617ef0f5" providerId="ADAL" clId="{D972A297-84AC-40BD-B1F3-7922FDB48F6B}" dt="2024-07-16T09:05:21.077" v="0" actId="2696"/>
      <pc:docMkLst>
        <pc:docMk/>
      </pc:docMkLst>
      <pc:sldChg chg="del">
        <pc:chgData name="Lucy Tomlin-Scargill" userId="292218bd-a39c-4f52-ba99-ae7b617ef0f5" providerId="ADAL" clId="{D972A297-84AC-40BD-B1F3-7922FDB48F6B}" dt="2024-07-16T09:05:21.077" v="0" actId="2696"/>
        <pc:sldMkLst>
          <pc:docMk/>
          <pc:sldMk cId="4221046056" sldId="257"/>
        </pc:sldMkLst>
      </pc:sldChg>
    </pc:docChg>
  </pc:docChgLst>
  <pc:docChgLst>
    <pc:chgData name="Lucy Tomlin-Scargill" userId="292218bd-a39c-4f52-ba99-ae7b617ef0f5" providerId="ADAL" clId="{DC7247B7-C28A-471D-9B5D-BBAE8123B477}"/>
    <pc:docChg chg="undo custSel modSld">
      <pc:chgData name="Lucy Tomlin-Scargill" userId="292218bd-a39c-4f52-ba99-ae7b617ef0f5" providerId="ADAL" clId="{DC7247B7-C28A-471D-9B5D-BBAE8123B477}" dt="2024-07-10T13:22:06.309" v="784" actId="1076"/>
      <pc:docMkLst>
        <pc:docMk/>
      </pc:docMkLst>
      <pc:sldChg chg="delSp modSp mod">
        <pc:chgData name="Lucy Tomlin-Scargill" userId="292218bd-a39c-4f52-ba99-ae7b617ef0f5" providerId="ADAL" clId="{DC7247B7-C28A-471D-9B5D-BBAE8123B477}" dt="2024-07-10T13:22:06.309" v="784" actId="1076"/>
        <pc:sldMkLst>
          <pc:docMk/>
          <pc:sldMk cId="30530960" sldId="256"/>
        </pc:sldMkLst>
        <pc:spChg chg="mod">
          <ac:chgData name="Lucy Tomlin-Scargill" userId="292218bd-a39c-4f52-ba99-ae7b617ef0f5" providerId="ADAL" clId="{DC7247B7-C28A-471D-9B5D-BBAE8123B477}" dt="2024-07-10T13:14:27.750" v="397" actId="1076"/>
          <ac:spMkLst>
            <pc:docMk/>
            <pc:sldMk cId="30530960" sldId="256"/>
            <ac:spMk id="2" creationId="{B2E4EE01-0DEA-99AF-5772-91D9081607D5}"/>
          </ac:spMkLst>
        </pc:spChg>
        <pc:spChg chg="del mod">
          <ac:chgData name="Lucy Tomlin-Scargill" userId="292218bd-a39c-4f52-ba99-ae7b617ef0f5" providerId="ADAL" clId="{DC7247B7-C28A-471D-9B5D-BBAE8123B477}" dt="2024-07-10T11:44:58.658" v="92" actId="478"/>
          <ac:spMkLst>
            <pc:docMk/>
            <pc:sldMk cId="30530960" sldId="256"/>
            <ac:spMk id="3" creationId="{8CEF6250-6765-D841-ACA0-3ED4DC7D7342}"/>
          </ac:spMkLst>
        </pc:spChg>
        <pc:spChg chg="mod">
          <ac:chgData name="Lucy Tomlin-Scargill" userId="292218bd-a39c-4f52-ba99-ae7b617ef0f5" providerId="ADAL" clId="{DC7247B7-C28A-471D-9B5D-BBAE8123B477}" dt="2024-07-10T13:22:06.309" v="784" actId="1076"/>
          <ac:spMkLst>
            <pc:docMk/>
            <pc:sldMk cId="30530960" sldId="256"/>
            <ac:spMk id="4" creationId="{E85FFE65-6630-263A-B7E9-AC96B366961C}"/>
          </ac:spMkLst>
        </pc:spChg>
        <pc:spChg chg="mod">
          <ac:chgData name="Lucy Tomlin-Scargill" userId="292218bd-a39c-4f52-ba99-ae7b617ef0f5" providerId="ADAL" clId="{DC7247B7-C28A-471D-9B5D-BBAE8123B477}" dt="2024-07-10T13:21:41.300" v="781" actId="20577"/>
          <ac:spMkLst>
            <pc:docMk/>
            <pc:sldMk cId="30530960" sldId="256"/>
            <ac:spMk id="5" creationId="{CB6B08B6-D8DE-D201-305B-3E3119C645C5}"/>
          </ac:spMkLst>
        </pc:spChg>
        <pc:picChg chg="mod">
          <ac:chgData name="Lucy Tomlin-Scargill" userId="292218bd-a39c-4f52-ba99-ae7b617ef0f5" providerId="ADAL" clId="{DC7247B7-C28A-471D-9B5D-BBAE8123B477}" dt="2024-07-10T11:46:05.761" v="158" actId="1076"/>
          <ac:picMkLst>
            <pc:docMk/>
            <pc:sldMk cId="30530960" sldId="256"/>
            <ac:picMk id="8" creationId="{79D2F432-40DA-9CA1-FB05-1AA47F020197}"/>
          </ac:picMkLst>
        </pc:picChg>
      </pc:sldChg>
    </pc:docChg>
  </pc:docChgLst>
  <pc:docChgLst>
    <pc:chgData name="Lucy Tomlin-Scargill" userId="292218bd-a39c-4f52-ba99-ae7b617ef0f5" providerId="ADAL" clId="{89393500-260E-45F2-BCF1-5CFDF6ABF0D0}"/>
    <pc:docChg chg="modSld">
      <pc:chgData name="Lucy Tomlin-Scargill" userId="292218bd-a39c-4f52-ba99-ae7b617ef0f5" providerId="ADAL" clId="{89393500-260E-45F2-BCF1-5CFDF6ABF0D0}" dt="2024-06-04T10:11:35.782" v="6" actId="6549"/>
      <pc:docMkLst>
        <pc:docMk/>
      </pc:docMkLst>
      <pc:sldChg chg="modSp mod">
        <pc:chgData name="Lucy Tomlin-Scargill" userId="292218bd-a39c-4f52-ba99-ae7b617ef0f5" providerId="ADAL" clId="{89393500-260E-45F2-BCF1-5CFDF6ABF0D0}" dt="2024-06-04T10:11:35.782" v="6" actId="6549"/>
        <pc:sldMkLst>
          <pc:docMk/>
          <pc:sldMk cId="30530960" sldId="256"/>
        </pc:sldMkLst>
        <pc:spChg chg="mod">
          <ac:chgData name="Lucy Tomlin-Scargill" userId="292218bd-a39c-4f52-ba99-ae7b617ef0f5" providerId="ADAL" clId="{89393500-260E-45F2-BCF1-5CFDF6ABF0D0}" dt="2024-06-04T10:11:35.782" v="6" actId="6549"/>
          <ac:spMkLst>
            <pc:docMk/>
            <pc:sldMk cId="30530960" sldId="256"/>
            <ac:spMk id="3" creationId="{8CEF6250-6765-D841-ACA0-3ED4DC7D7342}"/>
          </ac:spMkLst>
        </pc:spChg>
        <pc:spChg chg="mod">
          <ac:chgData name="Lucy Tomlin-Scargill" userId="292218bd-a39c-4f52-ba99-ae7b617ef0f5" providerId="ADAL" clId="{89393500-260E-45F2-BCF1-5CFDF6ABF0D0}" dt="2024-06-04T10:11:20.179" v="5" actId="1076"/>
          <ac:spMkLst>
            <pc:docMk/>
            <pc:sldMk cId="30530960" sldId="256"/>
            <ac:spMk id="4" creationId="{E85FFE65-6630-263A-B7E9-AC96B366961C}"/>
          </ac:spMkLst>
        </pc:spChg>
      </pc:sldChg>
    </pc:docChg>
  </pc:docChgLst>
  <pc:docChgLst>
    <pc:chgData name="Lucy Tomlin-Scargill" userId="292218bd-a39c-4f52-ba99-ae7b617ef0f5" providerId="ADAL" clId="{A64DF5C4-9F39-45D8-A8F4-CA04AB1D436A}"/>
    <pc:docChg chg="custSel modSld">
      <pc:chgData name="Lucy Tomlin-Scargill" userId="292218bd-a39c-4f52-ba99-ae7b617ef0f5" providerId="ADAL" clId="{A64DF5C4-9F39-45D8-A8F4-CA04AB1D436A}" dt="2024-07-11T16:01:12.924" v="108" actId="113"/>
      <pc:docMkLst>
        <pc:docMk/>
      </pc:docMkLst>
      <pc:sldChg chg="addSp delSp modSp mod">
        <pc:chgData name="Lucy Tomlin-Scargill" userId="292218bd-a39c-4f52-ba99-ae7b617ef0f5" providerId="ADAL" clId="{A64DF5C4-9F39-45D8-A8F4-CA04AB1D436A}" dt="2024-07-11T16:01:12.924" v="108" actId="113"/>
        <pc:sldMkLst>
          <pc:docMk/>
          <pc:sldMk cId="30530960" sldId="256"/>
        </pc:sldMkLst>
        <pc:spChg chg="mod">
          <ac:chgData name="Lucy Tomlin-Scargill" userId="292218bd-a39c-4f52-ba99-ae7b617ef0f5" providerId="ADAL" clId="{A64DF5C4-9F39-45D8-A8F4-CA04AB1D436A}" dt="2024-07-11T15:28:51.938" v="10" actId="208"/>
          <ac:spMkLst>
            <pc:docMk/>
            <pc:sldMk cId="30530960" sldId="256"/>
            <ac:spMk id="2" creationId="{B2E4EE01-0DEA-99AF-5772-91D9081607D5}"/>
          </ac:spMkLst>
        </pc:spChg>
        <pc:spChg chg="del mod">
          <ac:chgData name="Lucy Tomlin-Scargill" userId="292218bd-a39c-4f52-ba99-ae7b617ef0f5" providerId="ADAL" clId="{A64DF5C4-9F39-45D8-A8F4-CA04AB1D436A}" dt="2024-07-11T15:59:01.100" v="91" actId="478"/>
          <ac:spMkLst>
            <pc:docMk/>
            <pc:sldMk cId="30530960" sldId="256"/>
            <ac:spMk id="4" creationId="{E85FFE65-6630-263A-B7E9-AC96B366961C}"/>
          </ac:spMkLst>
        </pc:spChg>
        <pc:spChg chg="mod">
          <ac:chgData name="Lucy Tomlin-Scargill" userId="292218bd-a39c-4f52-ba99-ae7b617ef0f5" providerId="ADAL" clId="{A64DF5C4-9F39-45D8-A8F4-CA04AB1D436A}" dt="2024-07-11T16:01:12.924" v="108" actId="113"/>
          <ac:spMkLst>
            <pc:docMk/>
            <pc:sldMk cId="30530960" sldId="256"/>
            <ac:spMk id="5" creationId="{CB6B08B6-D8DE-D201-305B-3E3119C645C5}"/>
          </ac:spMkLst>
        </pc:spChg>
        <pc:spChg chg="add mod">
          <ac:chgData name="Lucy Tomlin-Scargill" userId="292218bd-a39c-4f52-ba99-ae7b617ef0f5" providerId="ADAL" clId="{A64DF5C4-9F39-45D8-A8F4-CA04AB1D436A}" dt="2024-07-11T15:59:14.659" v="92"/>
          <ac:spMkLst>
            <pc:docMk/>
            <pc:sldMk cId="30530960" sldId="256"/>
            <ac:spMk id="6" creationId="{635D1AD8-F638-91CD-2576-F3FA5C4415D1}"/>
          </ac:spMkLst>
        </pc:spChg>
        <pc:spChg chg="add mod">
          <ac:chgData name="Lucy Tomlin-Scargill" userId="292218bd-a39c-4f52-ba99-ae7b617ef0f5" providerId="ADAL" clId="{A64DF5C4-9F39-45D8-A8F4-CA04AB1D436A}" dt="2024-07-11T15:59:20.717" v="93"/>
          <ac:spMkLst>
            <pc:docMk/>
            <pc:sldMk cId="30530960" sldId="256"/>
            <ac:spMk id="7" creationId="{91E4CC2A-7680-6561-A73D-DE1414D5E818}"/>
          </ac:spMkLst>
        </pc:spChg>
        <pc:spChg chg="add mod">
          <ac:chgData name="Lucy Tomlin-Scargill" userId="292218bd-a39c-4f52-ba99-ae7b617ef0f5" providerId="ADAL" clId="{A64DF5C4-9F39-45D8-A8F4-CA04AB1D436A}" dt="2024-07-11T15:59:27.300" v="94"/>
          <ac:spMkLst>
            <pc:docMk/>
            <pc:sldMk cId="30530960" sldId="256"/>
            <ac:spMk id="9" creationId="{30AAE2E5-D4F8-896F-8D71-BCA83DE4BAC3}"/>
          </ac:spMkLst>
        </pc:spChg>
      </pc:sldChg>
    </pc:docChg>
  </pc:docChgLst>
  <pc:docChgLst>
    <pc:chgData name="Lucy Tomlin-Scargill" userId="292218bd-a39c-4f52-ba99-ae7b617ef0f5" providerId="ADAL" clId="{C00B133B-B03D-4773-B30B-828BD84205BC}"/>
    <pc:docChg chg="custSel modSld">
      <pc:chgData name="Lucy Tomlin-Scargill" userId="292218bd-a39c-4f52-ba99-ae7b617ef0f5" providerId="ADAL" clId="{C00B133B-B03D-4773-B30B-828BD84205BC}" dt="2024-07-10T13:34:03.638" v="52" actId="20577"/>
      <pc:docMkLst>
        <pc:docMk/>
      </pc:docMkLst>
      <pc:sldChg chg="addSp modSp mod">
        <pc:chgData name="Lucy Tomlin-Scargill" userId="292218bd-a39c-4f52-ba99-ae7b617ef0f5" providerId="ADAL" clId="{C00B133B-B03D-4773-B30B-828BD84205BC}" dt="2024-07-10T13:34:03.638" v="52" actId="20577"/>
        <pc:sldMkLst>
          <pc:docMk/>
          <pc:sldMk cId="30530960" sldId="256"/>
        </pc:sldMkLst>
        <pc:spChg chg="add mod">
          <ac:chgData name="Lucy Tomlin-Scargill" userId="292218bd-a39c-4f52-ba99-ae7b617ef0f5" providerId="ADAL" clId="{C00B133B-B03D-4773-B30B-828BD84205BC}" dt="2024-07-10T13:32:40.838" v="4" actId="122"/>
          <ac:spMkLst>
            <pc:docMk/>
            <pc:sldMk cId="30530960" sldId="256"/>
            <ac:spMk id="3" creationId="{B5A1D4D3-20BE-BCDB-92BC-E030ECA840F2}"/>
          </ac:spMkLst>
        </pc:spChg>
        <pc:spChg chg="mod">
          <ac:chgData name="Lucy Tomlin-Scargill" userId="292218bd-a39c-4f52-ba99-ae7b617ef0f5" providerId="ADAL" clId="{C00B133B-B03D-4773-B30B-828BD84205BC}" dt="2024-07-10T13:34:03.638" v="52" actId="20577"/>
          <ac:spMkLst>
            <pc:docMk/>
            <pc:sldMk cId="30530960" sldId="256"/>
            <ac:spMk id="5" creationId="{CB6B08B6-D8DE-D201-305B-3E3119C645C5}"/>
          </ac:spMkLst>
        </pc:spChg>
        <pc:picChg chg="mod">
          <ac:chgData name="Lucy Tomlin-Scargill" userId="292218bd-a39c-4f52-ba99-ae7b617ef0f5" providerId="ADAL" clId="{C00B133B-B03D-4773-B30B-828BD84205BC}" dt="2024-07-10T13:32:25.177" v="0" actId="14100"/>
          <ac:picMkLst>
            <pc:docMk/>
            <pc:sldMk cId="30530960" sldId="256"/>
            <ac:picMk id="8" creationId="{79D2F432-40DA-9CA1-FB05-1AA47F020197}"/>
          </ac:picMkLst>
        </pc:picChg>
      </pc:sldChg>
    </pc:docChg>
  </pc:docChgLst>
  <pc:docChgLst>
    <pc:chgData name="Lucy Tomlin-Scargill" userId="292218bd-a39c-4f52-ba99-ae7b617ef0f5" providerId="ADAL" clId="{92D9A42D-FCF4-4B5E-86C1-A2A16480CBD8}"/>
    <pc:docChg chg="modSld">
      <pc:chgData name="Lucy Tomlin-Scargill" userId="292218bd-a39c-4f52-ba99-ae7b617ef0f5" providerId="ADAL" clId="{92D9A42D-FCF4-4B5E-86C1-A2A16480CBD8}" dt="2024-07-11T16:10:40.614" v="9" actId="208"/>
      <pc:docMkLst>
        <pc:docMk/>
      </pc:docMkLst>
      <pc:sldChg chg="modSp mod">
        <pc:chgData name="Lucy Tomlin-Scargill" userId="292218bd-a39c-4f52-ba99-ae7b617ef0f5" providerId="ADAL" clId="{92D9A42D-FCF4-4B5E-86C1-A2A16480CBD8}" dt="2024-07-11T16:10:40.614" v="9" actId="208"/>
        <pc:sldMkLst>
          <pc:docMk/>
          <pc:sldMk cId="30530960" sldId="256"/>
        </pc:sldMkLst>
        <pc:spChg chg="mod">
          <ac:chgData name="Lucy Tomlin-Scargill" userId="292218bd-a39c-4f52-ba99-ae7b617ef0f5" providerId="ADAL" clId="{92D9A42D-FCF4-4B5E-86C1-A2A16480CBD8}" dt="2024-07-11T16:10:38.410" v="8" actId="208"/>
          <ac:spMkLst>
            <pc:docMk/>
            <pc:sldMk cId="30530960" sldId="256"/>
            <ac:spMk id="2" creationId="{B2E4EE01-0DEA-99AF-5772-91D9081607D5}"/>
          </ac:spMkLst>
        </pc:spChg>
        <pc:spChg chg="mod">
          <ac:chgData name="Lucy Tomlin-Scargill" userId="292218bd-a39c-4f52-ba99-ae7b617ef0f5" providerId="ADAL" clId="{92D9A42D-FCF4-4B5E-86C1-A2A16480CBD8}" dt="2024-07-11T16:10:40.614" v="9" actId="208"/>
          <ac:spMkLst>
            <pc:docMk/>
            <pc:sldMk cId="30530960" sldId="256"/>
            <ac:spMk id="5" creationId="{CB6B08B6-D8DE-D201-305B-3E3119C645C5}"/>
          </ac:spMkLst>
        </pc:spChg>
      </pc:sldChg>
    </pc:docChg>
  </pc:docChgLst>
  <pc:docChgLst>
    <pc:chgData name="Lucy Tomlin-Scargill" userId="292218bd-a39c-4f52-ba99-ae7b617ef0f5" providerId="ADAL" clId="{32EEB5A2-541D-4679-9E49-53252106D11A}"/>
    <pc:docChg chg="modSld">
      <pc:chgData name="Lucy Tomlin-Scargill" userId="292218bd-a39c-4f52-ba99-ae7b617ef0f5" providerId="ADAL" clId="{32EEB5A2-541D-4679-9E49-53252106D11A}" dt="2024-09-05T10:57:36.096" v="7" actId="207"/>
      <pc:docMkLst>
        <pc:docMk/>
      </pc:docMkLst>
      <pc:sldChg chg="modSp mod">
        <pc:chgData name="Lucy Tomlin-Scargill" userId="292218bd-a39c-4f52-ba99-ae7b617ef0f5" providerId="ADAL" clId="{32EEB5A2-541D-4679-9E49-53252106D11A}" dt="2024-09-05T10:57:36.096" v="7" actId="207"/>
        <pc:sldMkLst>
          <pc:docMk/>
          <pc:sldMk cId="30530960" sldId="256"/>
        </pc:sldMkLst>
        <pc:spChg chg="mod">
          <ac:chgData name="Lucy Tomlin-Scargill" userId="292218bd-a39c-4f52-ba99-ae7b617ef0f5" providerId="ADAL" clId="{32EEB5A2-541D-4679-9E49-53252106D11A}" dt="2024-09-05T10:56:44.817" v="1"/>
          <ac:spMkLst>
            <pc:docMk/>
            <pc:sldMk cId="30530960" sldId="256"/>
            <ac:spMk id="2" creationId="{B2E4EE01-0DEA-99AF-5772-91D9081607D5}"/>
          </ac:spMkLst>
        </pc:spChg>
        <pc:spChg chg="mod">
          <ac:chgData name="Lucy Tomlin-Scargill" userId="292218bd-a39c-4f52-ba99-ae7b617ef0f5" providerId="ADAL" clId="{32EEB5A2-541D-4679-9E49-53252106D11A}" dt="2024-09-05T10:57:36.096" v="7" actId="207"/>
          <ac:spMkLst>
            <pc:docMk/>
            <pc:sldMk cId="30530960" sldId="256"/>
            <ac:spMk id="5" creationId="{CB6B08B6-D8DE-D201-305B-3E3119C645C5}"/>
          </ac:spMkLst>
        </pc:spChg>
        <pc:spChg chg="mod">
          <ac:chgData name="Lucy Tomlin-Scargill" userId="292218bd-a39c-4f52-ba99-ae7b617ef0f5" providerId="ADAL" clId="{32EEB5A2-541D-4679-9E49-53252106D11A}" dt="2024-09-05T10:56:53.717" v="2"/>
          <ac:spMkLst>
            <pc:docMk/>
            <pc:sldMk cId="30530960" sldId="256"/>
            <ac:spMk id="6" creationId="{635D1AD8-F638-91CD-2576-F3FA5C4415D1}"/>
          </ac:spMkLst>
        </pc:spChg>
        <pc:spChg chg="mod">
          <ac:chgData name="Lucy Tomlin-Scargill" userId="292218bd-a39c-4f52-ba99-ae7b617ef0f5" providerId="ADAL" clId="{32EEB5A2-541D-4679-9E49-53252106D11A}" dt="2024-09-05T10:56:59.471" v="3"/>
          <ac:spMkLst>
            <pc:docMk/>
            <pc:sldMk cId="30530960" sldId="256"/>
            <ac:spMk id="7" creationId="{91E4CC2A-7680-6561-A73D-DE1414D5E818}"/>
          </ac:spMkLst>
        </pc:spChg>
        <pc:spChg chg="mod">
          <ac:chgData name="Lucy Tomlin-Scargill" userId="292218bd-a39c-4f52-ba99-ae7b617ef0f5" providerId="ADAL" clId="{32EEB5A2-541D-4679-9E49-53252106D11A}" dt="2024-09-05T10:57:06.308" v="4"/>
          <ac:spMkLst>
            <pc:docMk/>
            <pc:sldMk cId="30530960" sldId="256"/>
            <ac:spMk id="9" creationId="{30AAE2E5-D4F8-896F-8D71-BCA83DE4BAC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4A6A5-12B7-FEFD-A344-1ECD7A6F37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BD6799-F82A-7D77-3F1E-023810EDDD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762233-559A-343B-070A-69357F112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0967D-AFF6-4749-87B8-869A30E015EC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F5E3FE-35F6-EE08-A248-60D1F5537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5C1BFE-3058-2719-EB0D-8F681BDCF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3B35E-155C-47D1-9565-FB265C35C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8911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778A8-A76B-E320-9A2F-4563779F2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1C3FD6-AA91-52E0-C0A0-6C1FC3A7DE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9B256F-31B7-D774-0A70-14F04C5A6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0967D-AFF6-4749-87B8-869A30E015EC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D1D532-3D92-27F4-B77E-E71F0EE50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4346E4-C971-74CE-4E64-A30ACCF9B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3B35E-155C-47D1-9565-FB265C35C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215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5F3119-FE7C-2DF8-B5BB-E19B732916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01A09E-2FE5-C534-9DD2-09E2936412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559005-1465-1092-D5FD-98D77F89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0967D-AFF6-4749-87B8-869A30E015EC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48D84-9D86-8651-12C8-3244EC02D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684A24-AAAB-8C64-970D-4D9354A00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3B35E-155C-47D1-9565-FB265C35C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3452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C0EB2-4A4B-D492-911C-B4C6268AC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150E87-699D-1F5B-D1DF-DC59C6B1B6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4454BB-86C0-D905-79F3-AA45402AF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0967D-AFF6-4749-87B8-869A30E015EC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420EBA-7AAE-D13E-D1C7-0E3D4A5CE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26580B-5BCE-86CC-6014-541A8F349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3B35E-155C-47D1-9565-FB265C35C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054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83834-2103-C0B8-01A7-660F1AA07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36704B-5BF0-BA38-F909-C409D4E2F3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D44E41-B017-9BC6-9D7F-BDF68C47C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0967D-AFF6-4749-87B8-869A30E015EC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4C9B91-7CAB-0FC7-675B-5257CB038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4EECA3-B8D8-CDA5-A8BA-761EAF93B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3B35E-155C-47D1-9565-FB265C35C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4713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5D274-7650-E012-0F12-DECC18722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063963-5108-8B51-D12F-091ED9195B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35C5CF-7F7F-F348-DD06-FC715D20F6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870EA7-4E14-D60F-2348-3D3F6EA17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0967D-AFF6-4749-87B8-869A30E015EC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0B3562-2BDC-B89A-3535-EC44EB4D2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3D0DBD-EE7E-5E51-086C-21DC46ABE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3B35E-155C-47D1-9565-FB265C35C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019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AEF49-D34B-1524-AF49-74A2194A8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0D7E03-B695-657F-8B8F-665953C4F8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9A7714-48B2-6C26-5967-FDF7827A8A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5AA366-38F4-378B-0DD8-1D9FEAF354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A0FDBE-3DB9-F1C9-E070-3313F5F03F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4C3CE2-4FAD-B417-844C-565EFE695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0967D-AFF6-4749-87B8-869A30E015EC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6AB8C5-C589-F6CB-0623-E7F204662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3D3A79-AF7E-51FD-D60B-9AE5B14B2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3B35E-155C-47D1-9565-FB265C35C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5754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A6DF1-95FD-6F82-7CE4-7B1D6DA99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52ADE6-3869-7AE4-01EF-43DDB9210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0967D-AFF6-4749-87B8-869A30E015EC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337712-FF6F-39DE-CCCF-989BA49EE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1F0395-F5B9-3CFA-BFDF-F78137602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3B35E-155C-47D1-9565-FB265C35C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850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7B8325-111E-BB59-1789-0C02FCF2B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0967D-AFF6-4749-87B8-869A30E015EC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E2F1A5-EED6-0438-9DF1-6FE310AE3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25146C-DBC6-76CB-E5A4-4330FA022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3B35E-155C-47D1-9565-FB265C35C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474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15EE6-1448-31C9-8C46-054415437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93BE3B-AB10-DD02-DBDB-69C6441F2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E94EC7-FB36-099F-1461-66D103FAEB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DEFFDB-96D3-22A9-1E82-DE2053628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0967D-AFF6-4749-87B8-869A30E015EC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0E86E3-27DE-0EE6-8C43-9F8BC30B5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2DCEF0-D8B6-1088-8291-3DE173723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3B35E-155C-47D1-9565-FB265C35C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0574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F6EE1-8803-DB3E-781A-391831315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9F2E74-7AE0-EEB4-FCAB-68CCC1A295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01EDEF-A27F-0932-9D6D-F3158490B8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7A8C1D-ADCD-2A5A-6149-BE3EB0586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0967D-AFF6-4749-87B8-869A30E015EC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8B5A95-E8C2-F378-33BD-21697C70E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FC86BB-F145-5A40-9CB1-37B96A58A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3B35E-155C-47D1-9565-FB265C35C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0738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06EC96-5F96-D2ED-7A09-17DF8EEA6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BF9821-2D9E-45C4-1FF5-5D16E19402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9A2240-C598-71C7-1C33-829B1F91F8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0967D-AFF6-4749-87B8-869A30E015EC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6ED61E-EE93-C265-EEA1-E1CDA0D570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FB8F28-728F-30C8-719E-69E2EF39C8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3B35E-155C-47D1-9565-FB265C35C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6437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eedsyoungcarers@family-action.org.uk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family-action.org.uk/what-we-do/children-families/leeds-young-carers-support-service/leeds-young-carers-information-for-young-peopl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4EE01-0DEA-99AF-5772-91D9081607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35023" y="272149"/>
            <a:ext cx="7921949" cy="1113287"/>
          </a:xfrm>
          <a:ln>
            <a:solidFill>
              <a:schemeClr val="bg1">
                <a:lumMod val="50000"/>
              </a:schemeClr>
            </a:solidFill>
            <a:extLst>
              <a:ext uri="{C807C97D-BFC1-408E-A445-0C87EB9F89A2}">
                <ask:lineSketchStyleProps xmlns:ask="http://schemas.microsoft.com/office/drawing/2018/sketchyshapes" sd="457715227">
                  <a:custGeom>
                    <a:avLst/>
                    <a:gdLst>
                      <a:gd name="connsiteX0" fmla="*/ 0 w 7921949"/>
                      <a:gd name="connsiteY0" fmla="*/ 0 h 1113287"/>
                      <a:gd name="connsiteX1" fmla="*/ 486634 w 7921949"/>
                      <a:gd name="connsiteY1" fmla="*/ 0 h 1113287"/>
                      <a:gd name="connsiteX2" fmla="*/ 1052488 w 7921949"/>
                      <a:gd name="connsiteY2" fmla="*/ 0 h 1113287"/>
                      <a:gd name="connsiteX3" fmla="*/ 1697560 w 7921949"/>
                      <a:gd name="connsiteY3" fmla="*/ 0 h 1113287"/>
                      <a:gd name="connsiteX4" fmla="*/ 2184195 w 7921949"/>
                      <a:gd name="connsiteY4" fmla="*/ 0 h 1113287"/>
                      <a:gd name="connsiteX5" fmla="*/ 2670829 w 7921949"/>
                      <a:gd name="connsiteY5" fmla="*/ 0 h 1113287"/>
                      <a:gd name="connsiteX6" fmla="*/ 3315902 w 7921949"/>
                      <a:gd name="connsiteY6" fmla="*/ 0 h 1113287"/>
                      <a:gd name="connsiteX7" fmla="*/ 3881755 w 7921949"/>
                      <a:gd name="connsiteY7" fmla="*/ 0 h 1113287"/>
                      <a:gd name="connsiteX8" fmla="*/ 4606047 w 7921949"/>
                      <a:gd name="connsiteY8" fmla="*/ 0 h 1113287"/>
                      <a:gd name="connsiteX9" fmla="*/ 5013462 w 7921949"/>
                      <a:gd name="connsiteY9" fmla="*/ 0 h 1113287"/>
                      <a:gd name="connsiteX10" fmla="*/ 5579316 w 7921949"/>
                      <a:gd name="connsiteY10" fmla="*/ 0 h 1113287"/>
                      <a:gd name="connsiteX11" fmla="*/ 6065950 w 7921949"/>
                      <a:gd name="connsiteY11" fmla="*/ 0 h 1113287"/>
                      <a:gd name="connsiteX12" fmla="*/ 6631803 w 7921949"/>
                      <a:gd name="connsiteY12" fmla="*/ 0 h 1113287"/>
                      <a:gd name="connsiteX13" fmla="*/ 7197657 w 7921949"/>
                      <a:gd name="connsiteY13" fmla="*/ 0 h 1113287"/>
                      <a:gd name="connsiteX14" fmla="*/ 7921949 w 7921949"/>
                      <a:gd name="connsiteY14" fmla="*/ 0 h 1113287"/>
                      <a:gd name="connsiteX15" fmla="*/ 7921949 w 7921949"/>
                      <a:gd name="connsiteY15" fmla="*/ 578909 h 1113287"/>
                      <a:gd name="connsiteX16" fmla="*/ 7921949 w 7921949"/>
                      <a:gd name="connsiteY16" fmla="*/ 1113287 h 1113287"/>
                      <a:gd name="connsiteX17" fmla="*/ 7276876 w 7921949"/>
                      <a:gd name="connsiteY17" fmla="*/ 1113287 h 1113287"/>
                      <a:gd name="connsiteX18" fmla="*/ 6711023 w 7921949"/>
                      <a:gd name="connsiteY18" fmla="*/ 1113287 h 1113287"/>
                      <a:gd name="connsiteX19" fmla="*/ 6382827 w 7921949"/>
                      <a:gd name="connsiteY19" fmla="*/ 1113287 h 1113287"/>
                      <a:gd name="connsiteX20" fmla="*/ 6054632 w 7921949"/>
                      <a:gd name="connsiteY20" fmla="*/ 1113287 h 1113287"/>
                      <a:gd name="connsiteX21" fmla="*/ 5647218 w 7921949"/>
                      <a:gd name="connsiteY21" fmla="*/ 1113287 h 1113287"/>
                      <a:gd name="connsiteX22" fmla="*/ 5239803 w 7921949"/>
                      <a:gd name="connsiteY22" fmla="*/ 1113287 h 1113287"/>
                      <a:gd name="connsiteX23" fmla="*/ 4911608 w 7921949"/>
                      <a:gd name="connsiteY23" fmla="*/ 1113287 h 1113287"/>
                      <a:gd name="connsiteX24" fmla="*/ 4266535 w 7921949"/>
                      <a:gd name="connsiteY24" fmla="*/ 1113287 h 1113287"/>
                      <a:gd name="connsiteX25" fmla="*/ 3621462 w 7921949"/>
                      <a:gd name="connsiteY25" fmla="*/ 1113287 h 1113287"/>
                      <a:gd name="connsiteX26" fmla="*/ 2897170 w 7921949"/>
                      <a:gd name="connsiteY26" fmla="*/ 1113287 h 1113287"/>
                      <a:gd name="connsiteX27" fmla="*/ 2568975 w 7921949"/>
                      <a:gd name="connsiteY27" fmla="*/ 1113287 h 1113287"/>
                      <a:gd name="connsiteX28" fmla="*/ 1923902 w 7921949"/>
                      <a:gd name="connsiteY28" fmla="*/ 1113287 h 1113287"/>
                      <a:gd name="connsiteX29" fmla="*/ 1595707 w 7921949"/>
                      <a:gd name="connsiteY29" fmla="*/ 1113287 h 1113287"/>
                      <a:gd name="connsiteX30" fmla="*/ 950634 w 7921949"/>
                      <a:gd name="connsiteY30" fmla="*/ 1113287 h 1113287"/>
                      <a:gd name="connsiteX31" fmla="*/ 622439 w 7921949"/>
                      <a:gd name="connsiteY31" fmla="*/ 1113287 h 1113287"/>
                      <a:gd name="connsiteX32" fmla="*/ 0 w 7921949"/>
                      <a:gd name="connsiteY32" fmla="*/ 1113287 h 1113287"/>
                      <a:gd name="connsiteX33" fmla="*/ 0 w 7921949"/>
                      <a:gd name="connsiteY33" fmla="*/ 545511 h 1113287"/>
                      <a:gd name="connsiteX34" fmla="*/ 0 w 7921949"/>
                      <a:gd name="connsiteY34" fmla="*/ 0 h 111328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</a:cxnLst>
                    <a:rect l="l" t="t" r="r" b="b"/>
                    <a:pathLst>
                      <a:path w="7921949" h="1113287" fill="none" extrusionOk="0">
                        <a:moveTo>
                          <a:pt x="0" y="0"/>
                        </a:moveTo>
                        <a:cubicBezTo>
                          <a:pt x="117806" y="-30000"/>
                          <a:pt x="323868" y="17318"/>
                          <a:pt x="486634" y="0"/>
                        </a:cubicBezTo>
                        <a:cubicBezTo>
                          <a:pt x="649400" y="-17318"/>
                          <a:pt x="902383" y="56022"/>
                          <a:pt x="1052488" y="0"/>
                        </a:cubicBezTo>
                        <a:cubicBezTo>
                          <a:pt x="1202593" y="-56022"/>
                          <a:pt x="1377187" y="19306"/>
                          <a:pt x="1697560" y="0"/>
                        </a:cubicBezTo>
                        <a:cubicBezTo>
                          <a:pt x="2017933" y="-19306"/>
                          <a:pt x="1968014" y="28482"/>
                          <a:pt x="2184195" y="0"/>
                        </a:cubicBezTo>
                        <a:cubicBezTo>
                          <a:pt x="2400377" y="-28482"/>
                          <a:pt x="2449935" y="15545"/>
                          <a:pt x="2670829" y="0"/>
                        </a:cubicBezTo>
                        <a:cubicBezTo>
                          <a:pt x="2891723" y="-15545"/>
                          <a:pt x="3165487" y="66231"/>
                          <a:pt x="3315902" y="0"/>
                        </a:cubicBezTo>
                        <a:cubicBezTo>
                          <a:pt x="3466317" y="-66231"/>
                          <a:pt x="3650001" y="30507"/>
                          <a:pt x="3881755" y="0"/>
                        </a:cubicBezTo>
                        <a:cubicBezTo>
                          <a:pt x="4113509" y="-30507"/>
                          <a:pt x="4386268" y="69794"/>
                          <a:pt x="4606047" y="0"/>
                        </a:cubicBezTo>
                        <a:cubicBezTo>
                          <a:pt x="4825826" y="-69794"/>
                          <a:pt x="4872453" y="10834"/>
                          <a:pt x="5013462" y="0"/>
                        </a:cubicBezTo>
                        <a:cubicBezTo>
                          <a:pt x="5154472" y="-10834"/>
                          <a:pt x="5349326" y="34013"/>
                          <a:pt x="5579316" y="0"/>
                        </a:cubicBezTo>
                        <a:cubicBezTo>
                          <a:pt x="5809306" y="-34013"/>
                          <a:pt x="5911173" y="42431"/>
                          <a:pt x="6065950" y="0"/>
                        </a:cubicBezTo>
                        <a:cubicBezTo>
                          <a:pt x="6220727" y="-42431"/>
                          <a:pt x="6361994" y="8350"/>
                          <a:pt x="6631803" y="0"/>
                        </a:cubicBezTo>
                        <a:cubicBezTo>
                          <a:pt x="6901612" y="-8350"/>
                          <a:pt x="7051051" y="33608"/>
                          <a:pt x="7197657" y="0"/>
                        </a:cubicBezTo>
                        <a:cubicBezTo>
                          <a:pt x="7344263" y="-33608"/>
                          <a:pt x="7615380" y="43552"/>
                          <a:pt x="7921949" y="0"/>
                        </a:cubicBezTo>
                        <a:cubicBezTo>
                          <a:pt x="7924922" y="127516"/>
                          <a:pt x="7862272" y="435416"/>
                          <a:pt x="7921949" y="578909"/>
                        </a:cubicBezTo>
                        <a:cubicBezTo>
                          <a:pt x="7981626" y="722402"/>
                          <a:pt x="7894971" y="961770"/>
                          <a:pt x="7921949" y="1113287"/>
                        </a:cubicBezTo>
                        <a:cubicBezTo>
                          <a:pt x="7746769" y="1184034"/>
                          <a:pt x="7553050" y="1105093"/>
                          <a:pt x="7276876" y="1113287"/>
                        </a:cubicBezTo>
                        <a:cubicBezTo>
                          <a:pt x="7000702" y="1121481"/>
                          <a:pt x="6829942" y="1109962"/>
                          <a:pt x="6711023" y="1113287"/>
                        </a:cubicBezTo>
                        <a:cubicBezTo>
                          <a:pt x="6592104" y="1116612"/>
                          <a:pt x="6481083" y="1080009"/>
                          <a:pt x="6382827" y="1113287"/>
                        </a:cubicBezTo>
                        <a:cubicBezTo>
                          <a:pt x="6284571" y="1146565"/>
                          <a:pt x="6127176" y="1101423"/>
                          <a:pt x="6054632" y="1113287"/>
                        </a:cubicBezTo>
                        <a:cubicBezTo>
                          <a:pt x="5982089" y="1125151"/>
                          <a:pt x="5778124" y="1109344"/>
                          <a:pt x="5647218" y="1113287"/>
                        </a:cubicBezTo>
                        <a:cubicBezTo>
                          <a:pt x="5516312" y="1117230"/>
                          <a:pt x="5335785" y="1101552"/>
                          <a:pt x="5239803" y="1113287"/>
                        </a:cubicBezTo>
                        <a:cubicBezTo>
                          <a:pt x="5143822" y="1125022"/>
                          <a:pt x="4989053" y="1096466"/>
                          <a:pt x="4911608" y="1113287"/>
                        </a:cubicBezTo>
                        <a:cubicBezTo>
                          <a:pt x="4834163" y="1130108"/>
                          <a:pt x="4496473" y="1051533"/>
                          <a:pt x="4266535" y="1113287"/>
                        </a:cubicBezTo>
                        <a:cubicBezTo>
                          <a:pt x="4036597" y="1175041"/>
                          <a:pt x="3765724" y="1049088"/>
                          <a:pt x="3621462" y="1113287"/>
                        </a:cubicBezTo>
                        <a:cubicBezTo>
                          <a:pt x="3477200" y="1177486"/>
                          <a:pt x="3151028" y="1092794"/>
                          <a:pt x="2897170" y="1113287"/>
                        </a:cubicBezTo>
                        <a:cubicBezTo>
                          <a:pt x="2643312" y="1133780"/>
                          <a:pt x="2699764" y="1099210"/>
                          <a:pt x="2568975" y="1113287"/>
                        </a:cubicBezTo>
                        <a:cubicBezTo>
                          <a:pt x="2438186" y="1127364"/>
                          <a:pt x="2189318" y="1090151"/>
                          <a:pt x="1923902" y="1113287"/>
                        </a:cubicBezTo>
                        <a:cubicBezTo>
                          <a:pt x="1658486" y="1136423"/>
                          <a:pt x="1702643" y="1102563"/>
                          <a:pt x="1595707" y="1113287"/>
                        </a:cubicBezTo>
                        <a:cubicBezTo>
                          <a:pt x="1488772" y="1124011"/>
                          <a:pt x="1266461" y="1089890"/>
                          <a:pt x="950634" y="1113287"/>
                        </a:cubicBezTo>
                        <a:cubicBezTo>
                          <a:pt x="634807" y="1136684"/>
                          <a:pt x="778609" y="1077005"/>
                          <a:pt x="622439" y="1113287"/>
                        </a:cubicBezTo>
                        <a:cubicBezTo>
                          <a:pt x="466270" y="1149569"/>
                          <a:pt x="213391" y="1096230"/>
                          <a:pt x="0" y="1113287"/>
                        </a:cubicBezTo>
                        <a:cubicBezTo>
                          <a:pt x="-6344" y="915425"/>
                          <a:pt x="3634" y="689809"/>
                          <a:pt x="0" y="545511"/>
                        </a:cubicBezTo>
                        <a:cubicBezTo>
                          <a:pt x="-3634" y="401213"/>
                          <a:pt x="63475" y="247513"/>
                          <a:pt x="0" y="0"/>
                        </a:cubicBezTo>
                        <a:close/>
                      </a:path>
                      <a:path w="7921949" h="1113287" stroke="0" extrusionOk="0">
                        <a:moveTo>
                          <a:pt x="0" y="0"/>
                        </a:moveTo>
                        <a:cubicBezTo>
                          <a:pt x="325441" y="-11009"/>
                          <a:pt x="492641" y="57866"/>
                          <a:pt x="724292" y="0"/>
                        </a:cubicBezTo>
                        <a:cubicBezTo>
                          <a:pt x="955943" y="-57866"/>
                          <a:pt x="1040588" y="44141"/>
                          <a:pt x="1210926" y="0"/>
                        </a:cubicBezTo>
                        <a:cubicBezTo>
                          <a:pt x="1381264" y="-44141"/>
                          <a:pt x="1462149" y="26046"/>
                          <a:pt x="1618341" y="0"/>
                        </a:cubicBezTo>
                        <a:cubicBezTo>
                          <a:pt x="1774534" y="-26046"/>
                          <a:pt x="1858587" y="14108"/>
                          <a:pt x="1946536" y="0"/>
                        </a:cubicBezTo>
                        <a:cubicBezTo>
                          <a:pt x="2034486" y="-14108"/>
                          <a:pt x="2245010" y="57513"/>
                          <a:pt x="2512390" y="0"/>
                        </a:cubicBezTo>
                        <a:cubicBezTo>
                          <a:pt x="2779770" y="-57513"/>
                          <a:pt x="2850601" y="51773"/>
                          <a:pt x="3078243" y="0"/>
                        </a:cubicBezTo>
                        <a:cubicBezTo>
                          <a:pt x="3305885" y="-51773"/>
                          <a:pt x="3427661" y="4644"/>
                          <a:pt x="3723316" y="0"/>
                        </a:cubicBezTo>
                        <a:cubicBezTo>
                          <a:pt x="4018971" y="-4644"/>
                          <a:pt x="4151826" y="7973"/>
                          <a:pt x="4289170" y="0"/>
                        </a:cubicBezTo>
                        <a:cubicBezTo>
                          <a:pt x="4426514" y="-7973"/>
                          <a:pt x="4596880" y="37176"/>
                          <a:pt x="4696584" y="0"/>
                        </a:cubicBezTo>
                        <a:cubicBezTo>
                          <a:pt x="4796288" y="-37176"/>
                          <a:pt x="5047146" y="15823"/>
                          <a:pt x="5183218" y="0"/>
                        </a:cubicBezTo>
                        <a:cubicBezTo>
                          <a:pt x="5319290" y="-15823"/>
                          <a:pt x="5482728" y="41807"/>
                          <a:pt x="5669852" y="0"/>
                        </a:cubicBezTo>
                        <a:cubicBezTo>
                          <a:pt x="5856976" y="-41807"/>
                          <a:pt x="5902808" y="8552"/>
                          <a:pt x="5998047" y="0"/>
                        </a:cubicBezTo>
                        <a:cubicBezTo>
                          <a:pt x="6093287" y="-8552"/>
                          <a:pt x="6170707" y="22813"/>
                          <a:pt x="6326242" y="0"/>
                        </a:cubicBezTo>
                        <a:cubicBezTo>
                          <a:pt x="6481778" y="-22813"/>
                          <a:pt x="6884788" y="49874"/>
                          <a:pt x="7050535" y="0"/>
                        </a:cubicBezTo>
                        <a:cubicBezTo>
                          <a:pt x="7216282" y="-49874"/>
                          <a:pt x="7620351" y="16811"/>
                          <a:pt x="7921949" y="0"/>
                        </a:cubicBezTo>
                        <a:cubicBezTo>
                          <a:pt x="7976370" y="251714"/>
                          <a:pt x="7858843" y="300210"/>
                          <a:pt x="7921949" y="556644"/>
                        </a:cubicBezTo>
                        <a:cubicBezTo>
                          <a:pt x="7985055" y="813078"/>
                          <a:pt x="7897129" y="958226"/>
                          <a:pt x="7921949" y="1113287"/>
                        </a:cubicBezTo>
                        <a:cubicBezTo>
                          <a:pt x="7735616" y="1129116"/>
                          <a:pt x="7553542" y="1086336"/>
                          <a:pt x="7435315" y="1113287"/>
                        </a:cubicBezTo>
                        <a:cubicBezTo>
                          <a:pt x="7317088" y="1140238"/>
                          <a:pt x="7112486" y="1099250"/>
                          <a:pt x="7027900" y="1113287"/>
                        </a:cubicBezTo>
                        <a:cubicBezTo>
                          <a:pt x="6943315" y="1127324"/>
                          <a:pt x="6769123" y="1082009"/>
                          <a:pt x="6620486" y="1113287"/>
                        </a:cubicBezTo>
                        <a:cubicBezTo>
                          <a:pt x="6471849" y="1144565"/>
                          <a:pt x="6425480" y="1108326"/>
                          <a:pt x="6292291" y="1113287"/>
                        </a:cubicBezTo>
                        <a:cubicBezTo>
                          <a:pt x="6159102" y="1118248"/>
                          <a:pt x="6075314" y="1112776"/>
                          <a:pt x="5884876" y="1113287"/>
                        </a:cubicBezTo>
                        <a:cubicBezTo>
                          <a:pt x="5694438" y="1113798"/>
                          <a:pt x="5460344" y="1075536"/>
                          <a:pt x="5239803" y="1113287"/>
                        </a:cubicBezTo>
                        <a:cubicBezTo>
                          <a:pt x="5019262" y="1151038"/>
                          <a:pt x="4880766" y="1102414"/>
                          <a:pt x="4594730" y="1113287"/>
                        </a:cubicBezTo>
                        <a:cubicBezTo>
                          <a:pt x="4308694" y="1124160"/>
                          <a:pt x="4384161" y="1095868"/>
                          <a:pt x="4266535" y="1113287"/>
                        </a:cubicBezTo>
                        <a:cubicBezTo>
                          <a:pt x="4148909" y="1130706"/>
                          <a:pt x="3947848" y="1089159"/>
                          <a:pt x="3859121" y="1113287"/>
                        </a:cubicBezTo>
                        <a:cubicBezTo>
                          <a:pt x="3770394" y="1137415"/>
                          <a:pt x="3506880" y="1087460"/>
                          <a:pt x="3293267" y="1113287"/>
                        </a:cubicBezTo>
                        <a:cubicBezTo>
                          <a:pt x="3079654" y="1139114"/>
                          <a:pt x="2830920" y="1066747"/>
                          <a:pt x="2648194" y="1113287"/>
                        </a:cubicBezTo>
                        <a:cubicBezTo>
                          <a:pt x="2465468" y="1159827"/>
                          <a:pt x="2103711" y="1071284"/>
                          <a:pt x="1923902" y="1113287"/>
                        </a:cubicBezTo>
                        <a:cubicBezTo>
                          <a:pt x="1744093" y="1155290"/>
                          <a:pt x="1369636" y="1056462"/>
                          <a:pt x="1199609" y="1113287"/>
                        </a:cubicBezTo>
                        <a:cubicBezTo>
                          <a:pt x="1029582" y="1170112"/>
                          <a:pt x="821114" y="1103094"/>
                          <a:pt x="554536" y="1113287"/>
                        </a:cubicBezTo>
                        <a:cubicBezTo>
                          <a:pt x="287958" y="1123480"/>
                          <a:pt x="192467" y="1092212"/>
                          <a:pt x="0" y="1113287"/>
                        </a:cubicBezTo>
                        <a:cubicBezTo>
                          <a:pt x="-32702" y="844148"/>
                          <a:pt x="28359" y="767685"/>
                          <a:pt x="0" y="556644"/>
                        </a:cubicBezTo>
                        <a:cubicBezTo>
                          <a:pt x="-28359" y="345603"/>
                          <a:pt x="49255" y="16670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GB" sz="3500" i="0" dirty="0">
                <a:solidFill>
                  <a:schemeClr val="bg1">
                    <a:lumMod val="50000"/>
                  </a:schemeClr>
                </a:solidFill>
                <a:effectLst/>
                <a:latin typeface="VAG Rounded Std" panose="020F0502020204020204" pitchFamily="34" charset="0"/>
              </a:rPr>
              <a:t>Would you be interested in becoming a </a:t>
            </a:r>
            <a:r>
              <a:rPr lang="en-GB" sz="3500" b="1" i="0" dirty="0">
                <a:solidFill>
                  <a:srgbClr val="00B050"/>
                </a:solidFill>
                <a:effectLst/>
                <a:latin typeface="VAG Rounded Std" panose="020F0502020204020204" pitchFamily="34" charset="0"/>
              </a:rPr>
              <a:t>Designated Lead for Young Carers?</a:t>
            </a:r>
            <a:endParaRPr lang="en-GB" sz="3500" b="1" dirty="0">
              <a:solidFill>
                <a:srgbClr val="00B050"/>
              </a:solidFill>
              <a:latin typeface="VAG Rounded Std" panose="020F0502020204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6B08B6-D8DE-D201-305B-3E3119C645C5}"/>
              </a:ext>
            </a:extLst>
          </p:cNvPr>
          <p:cNvSpPr txBox="1"/>
          <p:nvPr/>
        </p:nvSpPr>
        <p:spPr>
          <a:xfrm>
            <a:off x="517588" y="1608619"/>
            <a:ext cx="10625333" cy="415498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  <a:extLst>
              <a:ext uri="{C807C97D-BFC1-408E-A445-0C87EB9F89A2}">
                <ask:lineSketchStyleProps xmlns:ask="http://schemas.microsoft.com/office/drawing/2018/sketchyshapes" sd="632764206">
                  <a:custGeom>
                    <a:avLst/>
                    <a:gdLst>
                      <a:gd name="connsiteX0" fmla="*/ 0 w 10625333"/>
                      <a:gd name="connsiteY0" fmla="*/ 0 h 4154984"/>
                      <a:gd name="connsiteX1" fmla="*/ 590296 w 10625333"/>
                      <a:gd name="connsiteY1" fmla="*/ 0 h 4154984"/>
                      <a:gd name="connsiteX2" fmla="*/ 968086 w 10625333"/>
                      <a:gd name="connsiteY2" fmla="*/ 0 h 4154984"/>
                      <a:gd name="connsiteX3" fmla="*/ 1239622 w 10625333"/>
                      <a:gd name="connsiteY3" fmla="*/ 0 h 4154984"/>
                      <a:gd name="connsiteX4" fmla="*/ 1511158 w 10625333"/>
                      <a:gd name="connsiteY4" fmla="*/ 0 h 4154984"/>
                      <a:gd name="connsiteX5" fmla="*/ 1995201 w 10625333"/>
                      <a:gd name="connsiteY5" fmla="*/ 0 h 4154984"/>
                      <a:gd name="connsiteX6" fmla="*/ 2372991 w 10625333"/>
                      <a:gd name="connsiteY6" fmla="*/ 0 h 4154984"/>
                      <a:gd name="connsiteX7" fmla="*/ 3175794 w 10625333"/>
                      <a:gd name="connsiteY7" fmla="*/ 0 h 4154984"/>
                      <a:gd name="connsiteX8" fmla="*/ 3978597 w 10625333"/>
                      <a:gd name="connsiteY8" fmla="*/ 0 h 4154984"/>
                      <a:gd name="connsiteX9" fmla="*/ 4568893 w 10625333"/>
                      <a:gd name="connsiteY9" fmla="*/ 0 h 4154984"/>
                      <a:gd name="connsiteX10" fmla="*/ 5265443 w 10625333"/>
                      <a:gd name="connsiteY10" fmla="*/ 0 h 4154984"/>
                      <a:gd name="connsiteX11" fmla="*/ 5749486 w 10625333"/>
                      <a:gd name="connsiteY11" fmla="*/ 0 h 4154984"/>
                      <a:gd name="connsiteX12" fmla="*/ 6233529 w 10625333"/>
                      <a:gd name="connsiteY12" fmla="*/ 0 h 4154984"/>
                      <a:gd name="connsiteX13" fmla="*/ 6823825 w 10625333"/>
                      <a:gd name="connsiteY13" fmla="*/ 0 h 4154984"/>
                      <a:gd name="connsiteX14" fmla="*/ 7307868 w 10625333"/>
                      <a:gd name="connsiteY14" fmla="*/ 0 h 4154984"/>
                      <a:gd name="connsiteX15" fmla="*/ 7579404 w 10625333"/>
                      <a:gd name="connsiteY15" fmla="*/ 0 h 4154984"/>
                      <a:gd name="connsiteX16" fmla="*/ 7850940 w 10625333"/>
                      <a:gd name="connsiteY16" fmla="*/ 0 h 4154984"/>
                      <a:gd name="connsiteX17" fmla="*/ 8122477 w 10625333"/>
                      <a:gd name="connsiteY17" fmla="*/ 0 h 4154984"/>
                      <a:gd name="connsiteX18" fmla="*/ 8712773 w 10625333"/>
                      <a:gd name="connsiteY18" fmla="*/ 0 h 4154984"/>
                      <a:gd name="connsiteX19" fmla="*/ 9515576 w 10625333"/>
                      <a:gd name="connsiteY19" fmla="*/ 0 h 4154984"/>
                      <a:gd name="connsiteX20" fmla="*/ 9999619 w 10625333"/>
                      <a:gd name="connsiteY20" fmla="*/ 0 h 4154984"/>
                      <a:gd name="connsiteX21" fmla="*/ 10625333 w 10625333"/>
                      <a:gd name="connsiteY21" fmla="*/ 0 h 4154984"/>
                      <a:gd name="connsiteX22" fmla="*/ 10625333 w 10625333"/>
                      <a:gd name="connsiteY22" fmla="*/ 676669 h 4154984"/>
                      <a:gd name="connsiteX23" fmla="*/ 10625333 w 10625333"/>
                      <a:gd name="connsiteY23" fmla="*/ 1187138 h 4154984"/>
                      <a:gd name="connsiteX24" fmla="*/ 10625333 w 10625333"/>
                      <a:gd name="connsiteY24" fmla="*/ 1780707 h 4154984"/>
                      <a:gd name="connsiteX25" fmla="*/ 10625333 w 10625333"/>
                      <a:gd name="connsiteY25" fmla="*/ 2415826 h 4154984"/>
                      <a:gd name="connsiteX26" fmla="*/ 10625333 w 10625333"/>
                      <a:gd name="connsiteY26" fmla="*/ 3009396 h 4154984"/>
                      <a:gd name="connsiteX27" fmla="*/ 10625333 w 10625333"/>
                      <a:gd name="connsiteY27" fmla="*/ 4154984 h 4154984"/>
                      <a:gd name="connsiteX28" fmla="*/ 10141290 w 10625333"/>
                      <a:gd name="connsiteY28" fmla="*/ 4154984 h 4154984"/>
                      <a:gd name="connsiteX29" fmla="*/ 9338487 w 10625333"/>
                      <a:gd name="connsiteY29" fmla="*/ 4154984 h 4154984"/>
                      <a:gd name="connsiteX30" fmla="*/ 8854444 w 10625333"/>
                      <a:gd name="connsiteY30" fmla="*/ 4154984 h 4154984"/>
                      <a:gd name="connsiteX31" fmla="*/ 8582908 w 10625333"/>
                      <a:gd name="connsiteY31" fmla="*/ 4154984 h 4154984"/>
                      <a:gd name="connsiteX32" fmla="*/ 7780105 w 10625333"/>
                      <a:gd name="connsiteY32" fmla="*/ 4154984 h 4154984"/>
                      <a:gd name="connsiteX33" fmla="*/ 7296062 w 10625333"/>
                      <a:gd name="connsiteY33" fmla="*/ 4154984 h 4154984"/>
                      <a:gd name="connsiteX34" fmla="*/ 6812019 w 10625333"/>
                      <a:gd name="connsiteY34" fmla="*/ 4154984 h 4154984"/>
                      <a:gd name="connsiteX35" fmla="*/ 6540483 w 10625333"/>
                      <a:gd name="connsiteY35" fmla="*/ 4154984 h 4154984"/>
                      <a:gd name="connsiteX36" fmla="*/ 5737680 w 10625333"/>
                      <a:gd name="connsiteY36" fmla="*/ 4154984 h 4154984"/>
                      <a:gd name="connsiteX37" fmla="*/ 5466144 w 10625333"/>
                      <a:gd name="connsiteY37" fmla="*/ 4154984 h 4154984"/>
                      <a:gd name="connsiteX38" fmla="*/ 4982101 w 10625333"/>
                      <a:gd name="connsiteY38" fmla="*/ 4154984 h 4154984"/>
                      <a:gd name="connsiteX39" fmla="*/ 4285551 w 10625333"/>
                      <a:gd name="connsiteY39" fmla="*/ 4154984 h 4154984"/>
                      <a:gd name="connsiteX40" fmla="*/ 3482748 w 10625333"/>
                      <a:gd name="connsiteY40" fmla="*/ 4154984 h 4154984"/>
                      <a:gd name="connsiteX41" fmla="*/ 2679945 w 10625333"/>
                      <a:gd name="connsiteY41" fmla="*/ 4154984 h 4154984"/>
                      <a:gd name="connsiteX42" fmla="*/ 2089649 w 10625333"/>
                      <a:gd name="connsiteY42" fmla="*/ 4154984 h 4154984"/>
                      <a:gd name="connsiteX43" fmla="*/ 1711859 w 10625333"/>
                      <a:gd name="connsiteY43" fmla="*/ 4154984 h 4154984"/>
                      <a:gd name="connsiteX44" fmla="*/ 909056 w 10625333"/>
                      <a:gd name="connsiteY44" fmla="*/ 4154984 h 4154984"/>
                      <a:gd name="connsiteX45" fmla="*/ 0 w 10625333"/>
                      <a:gd name="connsiteY45" fmla="*/ 4154984 h 4154984"/>
                      <a:gd name="connsiteX46" fmla="*/ 0 w 10625333"/>
                      <a:gd name="connsiteY46" fmla="*/ 3478315 h 4154984"/>
                      <a:gd name="connsiteX47" fmla="*/ 0 w 10625333"/>
                      <a:gd name="connsiteY47" fmla="*/ 2884746 h 4154984"/>
                      <a:gd name="connsiteX48" fmla="*/ 0 w 10625333"/>
                      <a:gd name="connsiteY48" fmla="*/ 2291177 h 4154984"/>
                      <a:gd name="connsiteX49" fmla="*/ 0 w 10625333"/>
                      <a:gd name="connsiteY49" fmla="*/ 1697608 h 4154984"/>
                      <a:gd name="connsiteX50" fmla="*/ 0 w 10625333"/>
                      <a:gd name="connsiteY50" fmla="*/ 1228688 h 4154984"/>
                      <a:gd name="connsiteX51" fmla="*/ 0 w 10625333"/>
                      <a:gd name="connsiteY51" fmla="*/ 759769 h 4154984"/>
                      <a:gd name="connsiteX52" fmla="*/ 0 w 10625333"/>
                      <a:gd name="connsiteY52" fmla="*/ 0 h 415498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</a:cxnLst>
                    <a:rect l="l" t="t" r="r" b="b"/>
                    <a:pathLst>
                      <a:path w="10625333" h="4154984" fill="none" extrusionOk="0">
                        <a:moveTo>
                          <a:pt x="0" y="0"/>
                        </a:moveTo>
                        <a:cubicBezTo>
                          <a:pt x="233570" y="-61054"/>
                          <a:pt x="429999" y="19236"/>
                          <a:pt x="590296" y="0"/>
                        </a:cubicBezTo>
                        <a:cubicBezTo>
                          <a:pt x="750593" y="-19236"/>
                          <a:pt x="868587" y="30352"/>
                          <a:pt x="968086" y="0"/>
                        </a:cubicBezTo>
                        <a:cubicBezTo>
                          <a:pt x="1067585" y="-30352"/>
                          <a:pt x="1135202" y="22565"/>
                          <a:pt x="1239622" y="0"/>
                        </a:cubicBezTo>
                        <a:cubicBezTo>
                          <a:pt x="1344042" y="-22565"/>
                          <a:pt x="1418455" y="12876"/>
                          <a:pt x="1511158" y="0"/>
                        </a:cubicBezTo>
                        <a:cubicBezTo>
                          <a:pt x="1603861" y="-12876"/>
                          <a:pt x="1820231" y="19362"/>
                          <a:pt x="1995201" y="0"/>
                        </a:cubicBezTo>
                        <a:cubicBezTo>
                          <a:pt x="2170171" y="-19362"/>
                          <a:pt x="2234496" y="5122"/>
                          <a:pt x="2372991" y="0"/>
                        </a:cubicBezTo>
                        <a:cubicBezTo>
                          <a:pt x="2511486" y="-5122"/>
                          <a:pt x="2936245" y="71169"/>
                          <a:pt x="3175794" y="0"/>
                        </a:cubicBezTo>
                        <a:cubicBezTo>
                          <a:pt x="3415343" y="-71169"/>
                          <a:pt x="3646475" y="53588"/>
                          <a:pt x="3978597" y="0"/>
                        </a:cubicBezTo>
                        <a:cubicBezTo>
                          <a:pt x="4310719" y="-53588"/>
                          <a:pt x="4395610" y="34299"/>
                          <a:pt x="4568893" y="0"/>
                        </a:cubicBezTo>
                        <a:cubicBezTo>
                          <a:pt x="4742176" y="-34299"/>
                          <a:pt x="5094669" y="21382"/>
                          <a:pt x="5265443" y="0"/>
                        </a:cubicBezTo>
                        <a:cubicBezTo>
                          <a:pt x="5436217" y="-21382"/>
                          <a:pt x="5551608" y="56175"/>
                          <a:pt x="5749486" y="0"/>
                        </a:cubicBezTo>
                        <a:cubicBezTo>
                          <a:pt x="5947364" y="-56175"/>
                          <a:pt x="6059387" y="45830"/>
                          <a:pt x="6233529" y="0"/>
                        </a:cubicBezTo>
                        <a:cubicBezTo>
                          <a:pt x="6407671" y="-45830"/>
                          <a:pt x="6699733" y="40634"/>
                          <a:pt x="6823825" y="0"/>
                        </a:cubicBezTo>
                        <a:cubicBezTo>
                          <a:pt x="6947917" y="-40634"/>
                          <a:pt x="7111203" y="5852"/>
                          <a:pt x="7307868" y="0"/>
                        </a:cubicBezTo>
                        <a:cubicBezTo>
                          <a:pt x="7504533" y="-5852"/>
                          <a:pt x="7519843" y="11393"/>
                          <a:pt x="7579404" y="0"/>
                        </a:cubicBezTo>
                        <a:cubicBezTo>
                          <a:pt x="7638965" y="-11393"/>
                          <a:pt x="7748880" y="31830"/>
                          <a:pt x="7850940" y="0"/>
                        </a:cubicBezTo>
                        <a:cubicBezTo>
                          <a:pt x="7953000" y="-31830"/>
                          <a:pt x="8016972" y="18982"/>
                          <a:pt x="8122477" y="0"/>
                        </a:cubicBezTo>
                        <a:cubicBezTo>
                          <a:pt x="8227982" y="-18982"/>
                          <a:pt x="8443259" y="70822"/>
                          <a:pt x="8712773" y="0"/>
                        </a:cubicBezTo>
                        <a:cubicBezTo>
                          <a:pt x="8982287" y="-70822"/>
                          <a:pt x="9340565" y="14324"/>
                          <a:pt x="9515576" y="0"/>
                        </a:cubicBezTo>
                        <a:cubicBezTo>
                          <a:pt x="9690587" y="-14324"/>
                          <a:pt x="9789664" y="50058"/>
                          <a:pt x="9999619" y="0"/>
                        </a:cubicBezTo>
                        <a:cubicBezTo>
                          <a:pt x="10209574" y="-50058"/>
                          <a:pt x="10387718" y="50440"/>
                          <a:pt x="10625333" y="0"/>
                        </a:cubicBezTo>
                        <a:cubicBezTo>
                          <a:pt x="10630595" y="158985"/>
                          <a:pt x="10577184" y="356884"/>
                          <a:pt x="10625333" y="676669"/>
                        </a:cubicBezTo>
                        <a:cubicBezTo>
                          <a:pt x="10673482" y="996454"/>
                          <a:pt x="10586309" y="1039060"/>
                          <a:pt x="10625333" y="1187138"/>
                        </a:cubicBezTo>
                        <a:cubicBezTo>
                          <a:pt x="10664357" y="1335216"/>
                          <a:pt x="10567584" y="1502177"/>
                          <a:pt x="10625333" y="1780707"/>
                        </a:cubicBezTo>
                        <a:cubicBezTo>
                          <a:pt x="10683082" y="2059237"/>
                          <a:pt x="10557484" y="2232849"/>
                          <a:pt x="10625333" y="2415826"/>
                        </a:cubicBezTo>
                        <a:cubicBezTo>
                          <a:pt x="10693182" y="2598803"/>
                          <a:pt x="10579865" y="2885694"/>
                          <a:pt x="10625333" y="3009396"/>
                        </a:cubicBezTo>
                        <a:cubicBezTo>
                          <a:pt x="10670801" y="3133098"/>
                          <a:pt x="10520979" y="3788294"/>
                          <a:pt x="10625333" y="4154984"/>
                        </a:cubicBezTo>
                        <a:cubicBezTo>
                          <a:pt x="10518862" y="4195037"/>
                          <a:pt x="10259277" y="4100574"/>
                          <a:pt x="10141290" y="4154984"/>
                        </a:cubicBezTo>
                        <a:cubicBezTo>
                          <a:pt x="10023303" y="4209394"/>
                          <a:pt x="9657705" y="4087374"/>
                          <a:pt x="9338487" y="4154984"/>
                        </a:cubicBezTo>
                        <a:cubicBezTo>
                          <a:pt x="9019269" y="4222594"/>
                          <a:pt x="9002145" y="4151082"/>
                          <a:pt x="8854444" y="4154984"/>
                        </a:cubicBezTo>
                        <a:cubicBezTo>
                          <a:pt x="8706743" y="4158886"/>
                          <a:pt x="8684217" y="4154696"/>
                          <a:pt x="8582908" y="4154984"/>
                        </a:cubicBezTo>
                        <a:cubicBezTo>
                          <a:pt x="8481599" y="4155272"/>
                          <a:pt x="8062417" y="4075325"/>
                          <a:pt x="7780105" y="4154984"/>
                        </a:cubicBezTo>
                        <a:cubicBezTo>
                          <a:pt x="7497793" y="4234643"/>
                          <a:pt x="7497071" y="4149796"/>
                          <a:pt x="7296062" y="4154984"/>
                        </a:cubicBezTo>
                        <a:cubicBezTo>
                          <a:pt x="7095053" y="4160172"/>
                          <a:pt x="7045653" y="4122088"/>
                          <a:pt x="6812019" y="4154984"/>
                        </a:cubicBezTo>
                        <a:cubicBezTo>
                          <a:pt x="6578385" y="4187880"/>
                          <a:pt x="6622392" y="4141491"/>
                          <a:pt x="6540483" y="4154984"/>
                        </a:cubicBezTo>
                        <a:cubicBezTo>
                          <a:pt x="6458574" y="4168477"/>
                          <a:pt x="6063668" y="4134919"/>
                          <a:pt x="5737680" y="4154984"/>
                        </a:cubicBezTo>
                        <a:cubicBezTo>
                          <a:pt x="5411692" y="4175049"/>
                          <a:pt x="5526594" y="4128020"/>
                          <a:pt x="5466144" y="4154984"/>
                        </a:cubicBezTo>
                        <a:cubicBezTo>
                          <a:pt x="5405694" y="4181948"/>
                          <a:pt x="5161458" y="4114662"/>
                          <a:pt x="4982101" y="4154984"/>
                        </a:cubicBezTo>
                        <a:cubicBezTo>
                          <a:pt x="4802744" y="4195306"/>
                          <a:pt x="4611981" y="4136087"/>
                          <a:pt x="4285551" y="4154984"/>
                        </a:cubicBezTo>
                        <a:cubicBezTo>
                          <a:pt x="3959121" y="4173881"/>
                          <a:pt x="3725203" y="4079967"/>
                          <a:pt x="3482748" y="4154984"/>
                        </a:cubicBezTo>
                        <a:cubicBezTo>
                          <a:pt x="3240293" y="4230001"/>
                          <a:pt x="2951281" y="4148637"/>
                          <a:pt x="2679945" y="4154984"/>
                        </a:cubicBezTo>
                        <a:cubicBezTo>
                          <a:pt x="2408609" y="4161331"/>
                          <a:pt x="2307850" y="4101540"/>
                          <a:pt x="2089649" y="4154984"/>
                        </a:cubicBezTo>
                        <a:cubicBezTo>
                          <a:pt x="1871448" y="4208428"/>
                          <a:pt x="1802599" y="4145232"/>
                          <a:pt x="1711859" y="4154984"/>
                        </a:cubicBezTo>
                        <a:cubicBezTo>
                          <a:pt x="1621119" y="4164736"/>
                          <a:pt x="1222597" y="4131619"/>
                          <a:pt x="909056" y="4154984"/>
                        </a:cubicBezTo>
                        <a:cubicBezTo>
                          <a:pt x="595515" y="4178349"/>
                          <a:pt x="360013" y="4089591"/>
                          <a:pt x="0" y="4154984"/>
                        </a:cubicBezTo>
                        <a:cubicBezTo>
                          <a:pt x="-50072" y="3860419"/>
                          <a:pt x="35410" y="3710255"/>
                          <a:pt x="0" y="3478315"/>
                        </a:cubicBezTo>
                        <a:cubicBezTo>
                          <a:pt x="-35410" y="3246375"/>
                          <a:pt x="29562" y="3124216"/>
                          <a:pt x="0" y="2884746"/>
                        </a:cubicBezTo>
                        <a:cubicBezTo>
                          <a:pt x="-29562" y="2645276"/>
                          <a:pt x="36355" y="2542829"/>
                          <a:pt x="0" y="2291177"/>
                        </a:cubicBezTo>
                        <a:cubicBezTo>
                          <a:pt x="-36355" y="2039525"/>
                          <a:pt x="22245" y="1978321"/>
                          <a:pt x="0" y="1697608"/>
                        </a:cubicBezTo>
                        <a:cubicBezTo>
                          <a:pt x="-22245" y="1416895"/>
                          <a:pt x="22885" y="1401743"/>
                          <a:pt x="0" y="1228688"/>
                        </a:cubicBezTo>
                        <a:cubicBezTo>
                          <a:pt x="-22885" y="1055633"/>
                          <a:pt x="8856" y="973040"/>
                          <a:pt x="0" y="759769"/>
                        </a:cubicBezTo>
                        <a:cubicBezTo>
                          <a:pt x="-8856" y="546498"/>
                          <a:pt x="15083" y="217149"/>
                          <a:pt x="0" y="0"/>
                        </a:cubicBezTo>
                        <a:close/>
                      </a:path>
                      <a:path w="10625333" h="4154984" stroke="0" extrusionOk="0">
                        <a:moveTo>
                          <a:pt x="0" y="0"/>
                        </a:moveTo>
                        <a:cubicBezTo>
                          <a:pt x="337209" y="-33752"/>
                          <a:pt x="412386" y="18699"/>
                          <a:pt x="696550" y="0"/>
                        </a:cubicBezTo>
                        <a:cubicBezTo>
                          <a:pt x="980714" y="-18699"/>
                          <a:pt x="1196224" y="2811"/>
                          <a:pt x="1393099" y="0"/>
                        </a:cubicBezTo>
                        <a:cubicBezTo>
                          <a:pt x="1589974" y="-2811"/>
                          <a:pt x="1780128" y="8898"/>
                          <a:pt x="1983395" y="0"/>
                        </a:cubicBezTo>
                        <a:cubicBezTo>
                          <a:pt x="2186662" y="-8898"/>
                          <a:pt x="2193422" y="6257"/>
                          <a:pt x="2361185" y="0"/>
                        </a:cubicBezTo>
                        <a:cubicBezTo>
                          <a:pt x="2528948" y="-6257"/>
                          <a:pt x="2623869" y="36400"/>
                          <a:pt x="2738975" y="0"/>
                        </a:cubicBezTo>
                        <a:cubicBezTo>
                          <a:pt x="2854081" y="-36400"/>
                          <a:pt x="2912416" y="11323"/>
                          <a:pt x="3010511" y="0"/>
                        </a:cubicBezTo>
                        <a:cubicBezTo>
                          <a:pt x="3108606" y="-11323"/>
                          <a:pt x="3258537" y="21607"/>
                          <a:pt x="3494554" y="0"/>
                        </a:cubicBezTo>
                        <a:cubicBezTo>
                          <a:pt x="3730571" y="-21607"/>
                          <a:pt x="3805207" y="5838"/>
                          <a:pt x="4084850" y="0"/>
                        </a:cubicBezTo>
                        <a:cubicBezTo>
                          <a:pt x="4364493" y="-5838"/>
                          <a:pt x="4386561" y="2974"/>
                          <a:pt x="4462640" y="0"/>
                        </a:cubicBezTo>
                        <a:cubicBezTo>
                          <a:pt x="4538719" y="-2974"/>
                          <a:pt x="4829030" y="24933"/>
                          <a:pt x="5052936" y="0"/>
                        </a:cubicBezTo>
                        <a:cubicBezTo>
                          <a:pt x="5276842" y="-24933"/>
                          <a:pt x="5568437" y="69197"/>
                          <a:pt x="5855739" y="0"/>
                        </a:cubicBezTo>
                        <a:cubicBezTo>
                          <a:pt x="6143041" y="-69197"/>
                          <a:pt x="6165407" y="54449"/>
                          <a:pt x="6339782" y="0"/>
                        </a:cubicBezTo>
                        <a:cubicBezTo>
                          <a:pt x="6514157" y="-54449"/>
                          <a:pt x="6531337" y="40231"/>
                          <a:pt x="6717572" y="0"/>
                        </a:cubicBezTo>
                        <a:cubicBezTo>
                          <a:pt x="6903807" y="-40231"/>
                          <a:pt x="6941486" y="961"/>
                          <a:pt x="7095361" y="0"/>
                        </a:cubicBezTo>
                        <a:cubicBezTo>
                          <a:pt x="7249236" y="-961"/>
                          <a:pt x="7438298" y="10932"/>
                          <a:pt x="7579404" y="0"/>
                        </a:cubicBezTo>
                        <a:cubicBezTo>
                          <a:pt x="7720510" y="-10932"/>
                          <a:pt x="8047939" y="4265"/>
                          <a:pt x="8382207" y="0"/>
                        </a:cubicBezTo>
                        <a:cubicBezTo>
                          <a:pt x="8716475" y="-4265"/>
                          <a:pt x="8734570" y="18885"/>
                          <a:pt x="8866250" y="0"/>
                        </a:cubicBezTo>
                        <a:cubicBezTo>
                          <a:pt x="8997930" y="-18885"/>
                          <a:pt x="9236924" y="21014"/>
                          <a:pt x="9350293" y="0"/>
                        </a:cubicBezTo>
                        <a:cubicBezTo>
                          <a:pt x="9463662" y="-21014"/>
                          <a:pt x="9529315" y="19627"/>
                          <a:pt x="9621829" y="0"/>
                        </a:cubicBezTo>
                        <a:cubicBezTo>
                          <a:pt x="9714343" y="-19627"/>
                          <a:pt x="9858531" y="34363"/>
                          <a:pt x="9999619" y="0"/>
                        </a:cubicBezTo>
                        <a:cubicBezTo>
                          <a:pt x="10140707" y="-34363"/>
                          <a:pt x="10416183" y="1769"/>
                          <a:pt x="10625333" y="0"/>
                        </a:cubicBezTo>
                        <a:cubicBezTo>
                          <a:pt x="10632245" y="247450"/>
                          <a:pt x="10574332" y="320710"/>
                          <a:pt x="10625333" y="593569"/>
                        </a:cubicBezTo>
                        <a:cubicBezTo>
                          <a:pt x="10676334" y="866428"/>
                          <a:pt x="10624575" y="936429"/>
                          <a:pt x="10625333" y="1062489"/>
                        </a:cubicBezTo>
                        <a:cubicBezTo>
                          <a:pt x="10626091" y="1188549"/>
                          <a:pt x="10570091" y="1418259"/>
                          <a:pt x="10625333" y="1739158"/>
                        </a:cubicBezTo>
                        <a:cubicBezTo>
                          <a:pt x="10680575" y="2060057"/>
                          <a:pt x="10610674" y="2199881"/>
                          <a:pt x="10625333" y="2374277"/>
                        </a:cubicBezTo>
                        <a:cubicBezTo>
                          <a:pt x="10639992" y="2548673"/>
                          <a:pt x="10624954" y="2771982"/>
                          <a:pt x="10625333" y="2967846"/>
                        </a:cubicBezTo>
                        <a:cubicBezTo>
                          <a:pt x="10625712" y="3163710"/>
                          <a:pt x="10553862" y="3322363"/>
                          <a:pt x="10625333" y="3644515"/>
                        </a:cubicBezTo>
                        <a:cubicBezTo>
                          <a:pt x="10696804" y="3966667"/>
                          <a:pt x="10576255" y="3996101"/>
                          <a:pt x="10625333" y="4154984"/>
                        </a:cubicBezTo>
                        <a:cubicBezTo>
                          <a:pt x="10436484" y="4164946"/>
                          <a:pt x="10196613" y="4124814"/>
                          <a:pt x="10035037" y="4154984"/>
                        </a:cubicBezTo>
                        <a:cubicBezTo>
                          <a:pt x="9873461" y="4185154"/>
                          <a:pt x="9571264" y="4122705"/>
                          <a:pt x="9444740" y="4154984"/>
                        </a:cubicBezTo>
                        <a:cubicBezTo>
                          <a:pt x="9318216" y="4187263"/>
                          <a:pt x="9160688" y="4108323"/>
                          <a:pt x="8960697" y="4154984"/>
                        </a:cubicBezTo>
                        <a:cubicBezTo>
                          <a:pt x="8760706" y="4201645"/>
                          <a:pt x="8824537" y="4128801"/>
                          <a:pt x="8689161" y="4154984"/>
                        </a:cubicBezTo>
                        <a:cubicBezTo>
                          <a:pt x="8553785" y="4181167"/>
                          <a:pt x="8498876" y="4133385"/>
                          <a:pt x="8417625" y="4154984"/>
                        </a:cubicBezTo>
                        <a:cubicBezTo>
                          <a:pt x="8336374" y="4176583"/>
                          <a:pt x="8198224" y="4131291"/>
                          <a:pt x="8039835" y="4154984"/>
                        </a:cubicBezTo>
                        <a:cubicBezTo>
                          <a:pt x="7881446" y="4178677"/>
                          <a:pt x="7409874" y="4077776"/>
                          <a:pt x="7237032" y="4154984"/>
                        </a:cubicBezTo>
                        <a:cubicBezTo>
                          <a:pt x="7064190" y="4232192"/>
                          <a:pt x="6844395" y="4112203"/>
                          <a:pt x="6540483" y="4154984"/>
                        </a:cubicBezTo>
                        <a:cubicBezTo>
                          <a:pt x="6236571" y="4197765"/>
                          <a:pt x="6338789" y="4135305"/>
                          <a:pt x="6268946" y="4154984"/>
                        </a:cubicBezTo>
                        <a:cubicBezTo>
                          <a:pt x="6199103" y="4174663"/>
                          <a:pt x="6041826" y="4147819"/>
                          <a:pt x="5891157" y="4154984"/>
                        </a:cubicBezTo>
                        <a:cubicBezTo>
                          <a:pt x="5740488" y="4162149"/>
                          <a:pt x="5596688" y="4121192"/>
                          <a:pt x="5513367" y="4154984"/>
                        </a:cubicBezTo>
                        <a:cubicBezTo>
                          <a:pt x="5430046" y="4188776"/>
                          <a:pt x="5223401" y="4129638"/>
                          <a:pt x="5135578" y="4154984"/>
                        </a:cubicBezTo>
                        <a:cubicBezTo>
                          <a:pt x="5047755" y="4180330"/>
                          <a:pt x="4522286" y="4129636"/>
                          <a:pt x="4332775" y="4154984"/>
                        </a:cubicBezTo>
                        <a:cubicBezTo>
                          <a:pt x="4143264" y="4180332"/>
                          <a:pt x="3899910" y="4150848"/>
                          <a:pt x="3742478" y="4154984"/>
                        </a:cubicBezTo>
                        <a:cubicBezTo>
                          <a:pt x="3585046" y="4159120"/>
                          <a:pt x="3338267" y="4097114"/>
                          <a:pt x="3152182" y="4154984"/>
                        </a:cubicBezTo>
                        <a:cubicBezTo>
                          <a:pt x="2966097" y="4212854"/>
                          <a:pt x="2861094" y="4153707"/>
                          <a:pt x="2774393" y="4154984"/>
                        </a:cubicBezTo>
                        <a:cubicBezTo>
                          <a:pt x="2687692" y="4156261"/>
                          <a:pt x="2495817" y="4137634"/>
                          <a:pt x="2396603" y="4154984"/>
                        </a:cubicBezTo>
                        <a:cubicBezTo>
                          <a:pt x="2297389" y="4172334"/>
                          <a:pt x="2016049" y="4113911"/>
                          <a:pt x="1700053" y="4154984"/>
                        </a:cubicBezTo>
                        <a:cubicBezTo>
                          <a:pt x="1384057" y="4196057"/>
                          <a:pt x="1492534" y="4130553"/>
                          <a:pt x="1428517" y="4154984"/>
                        </a:cubicBezTo>
                        <a:cubicBezTo>
                          <a:pt x="1364500" y="4179415"/>
                          <a:pt x="975393" y="4114131"/>
                          <a:pt x="731967" y="4154984"/>
                        </a:cubicBezTo>
                        <a:cubicBezTo>
                          <a:pt x="488541" y="4195837"/>
                          <a:pt x="239214" y="4140795"/>
                          <a:pt x="0" y="4154984"/>
                        </a:cubicBezTo>
                        <a:cubicBezTo>
                          <a:pt x="-5096" y="3915618"/>
                          <a:pt x="10532" y="3718208"/>
                          <a:pt x="0" y="3519865"/>
                        </a:cubicBezTo>
                        <a:cubicBezTo>
                          <a:pt x="-10532" y="3321522"/>
                          <a:pt x="54931" y="3063340"/>
                          <a:pt x="0" y="2926296"/>
                        </a:cubicBezTo>
                        <a:cubicBezTo>
                          <a:pt x="-54931" y="2789252"/>
                          <a:pt x="8480" y="2647483"/>
                          <a:pt x="0" y="2374277"/>
                        </a:cubicBezTo>
                        <a:cubicBezTo>
                          <a:pt x="-8480" y="2101071"/>
                          <a:pt x="22593" y="2009999"/>
                          <a:pt x="0" y="1822257"/>
                        </a:cubicBezTo>
                        <a:cubicBezTo>
                          <a:pt x="-22593" y="1634515"/>
                          <a:pt x="18945" y="1321915"/>
                          <a:pt x="0" y="1145588"/>
                        </a:cubicBezTo>
                        <a:cubicBezTo>
                          <a:pt x="-18945" y="969261"/>
                          <a:pt x="41928" y="773739"/>
                          <a:pt x="0" y="510469"/>
                        </a:cubicBezTo>
                        <a:cubicBezTo>
                          <a:pt x="-41928" y="247199"/>
                          <a:pt x="13068" y="23657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2400" i="0" dirty="0">
                <a:solidFill>
                  <a:schemeClr val="bg1">
                    <a:lumMod val="50000"/>
                  </a:schemeClr>
                </a:solidFill>
                <a:effectLst/>
                <a:latin typeface="VAG Rounded Std" panose="020F0502020204020204" pitchFamily="34" charset="0"/>
              </a:rPr>
              <a:t>Are you 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VAG Rounded Std" panose="020F0502020204020204" pitchFamily="34" charset="0"/>
              </a:rPr>
              <a:t>keen to </a:t>
            </a:r>
            <a:r>
              <a:rPr lang="en-GB" sz="2400" b="1" i="0" dirty="0">
                <a:solidFill>
                  <a:schemeClr val="bg1">
                    <a:lumMod val="50000"/>
                  </a:schemeClr>
                </a:solidFill>
                <a:effectLst/>
                <a:latin typeface="VAG Rounded Std" panose="020F0502020204020204" pitchFamily="34" charset="0"/>
              </a:rPr>
              <a:t>champion the needs of </a:t>
            </a:r>
            <a:r>
              <a:rPr lang="en-GB" sz="2400" b="1" dirty="0">
                <a:solidFill>
                  <a:schemeClr val="bg1">
                    <a:lumMod val="50000"/>
                  </a:schemeClr>
                </a:solidFill>
                <a:latin typeface="VAG Rounded Std" panose="020F0502020204020204" pitchFamily="34" charset="0"/>
              </a:rPr>
              <a:t>young carers in your setting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VAG Rounded Std" panose="020F0502020204020204" pitchFamily="34" charset="0"/>
              </a:rPr>
              <a:t>, ensuring there are </a:t>
            </a:r>
            <a:r>
              <a:rPr lang="en-GB" sz="2400" b="1" dirty="0">
                <a:solidFill>
                  <a:schemeClr val="bg1">
                    <a:lumMod val="50000"/>
                  </a:schemeClr>
                </a:solidFill>
                <a:latin typeface="VAG Rounded Std" panose="020F0502020204020204" pitchFamily="34" charset="0"/>
              </a:rPr>
              <a:t>robust mechanisms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VAG Rounded Std" panose="020F0502020204020204" pitchFamily="34" charset="0"/>
              </a:rPr>
              <a:t> in place, to offer </a:t>
            </a:r>
            <a:r>
              <a:rPr lang="en-GB" sz="2400" b="1" dirty="0">
                <a:solidFill>
                  <a:schemeClr val="bg1">
                    <a:lumMod val="50000"/>
                  </a:schemeClr>
                </a:solidFill>
                <a:latin typeface="VAG Rounded Std" panose="020F0502020204020204" pitchFamily="34" charset="0"/>
              </a:rPr>
              <a:t>appropriate identification and support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VAG Rounded Std" panose="020F0502020204020204" pitchFamily="34" charset="0"/>
              </a:rPr>
              <a:t>?</a:t>
            </a:r>
          </a:p>
          <a:p>
            <a:pPr algn="ctr"/>
            <a:endParaRPr lang="en-GB" sz="2400" i="0" dirty="0">
              <a:solidFill>
                <a:schemeClr val="bg1">
                  <a:lumMod val="50000"/>
                </a:schemeClr>
              </a:solidFill>
              <a:effectLst/>
              <a:latin typeface="VAG Rounded Std" panose="020F0502020204020204" pitchFamily="34" charset="0"/>
            </a:endParaRPr>
          </a:p>
          <a:p>
            <a:pPr algn="ctr"/>
            <a:r>
              <a:rPr lang="en-GB" sz="2400" i="0" dirty="0">
                <a:solidFill>
                  <a:schemeClr val="bg1">
                    <a:lumMod val="50000"/>
                  </a:schemeClr>
                </a:solidFill>
                <a:effectLst/>
                <a:latin typeface="VAG Rounded Std" panose="020F0502020204020204" pitchFamily="34" charset="0"/>
              </a:rPr>
              <a:t>The </a:t>
            </a:r>
            <a:r>
              <a:rPr lang="en-GB" sz="2400" b="1" i="0" dirty="0">
                <a:solidFill>
                  <a:srgbClr val="00B050"/>
                </a:solidFill>
                <a:effectLst/>
                <a:latin typeface="VAG Rounded Std" panose="020F0502020204020204" pitchFamily="34" charset="0"/>
              </a:rPr>
              <a:t>DLYC</a:t>
            </a:r>
            <a:r>
              <a:rPr lang="en-GB" sz="2400" i="0" dirty="0">
                <a:solidFill>
                  <a:schemeClr val="bg1">
                    <a:lumMod val="50000"/>
                  </a:schemeClr>
                </a:solidFill>
                <a:effectLst/>
                <a:latin typeface="VAG Rounded Std" panose="020F0502020204020204" pitchFamily="34" charset="0"/>
              </a:rPr>
              <a:t> role 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VAG Rounded Std" panose="020F0502020204020204" pitchFamily="34" charset="0"/>
              </a:rPr>
              <a:t>incudes:</a:t>
            </a:r>
            <a:endParaRPr lang="en-GB" sz="2400" i="0" dirty="0">
              <a:solidFill>
                <a:schemeClr val="bg1">
                  <a:lumMod val="50000"/>
                </a:schemeClr>
              </a:solidFill>
              <a:effectLst/>
              <a:latin typeface="VAG Rounded Std" panose="020F0502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VAG Rounded Std" panose="020F0502020204020204" pitchFamily="34" charset="0"/>
              </a:rPr>
              <a:t>E</a:t>
            </a:r>
            <a:r>
              <a:rPr lang="en-GB" sz="2400" i="0" dirty="0">
                <a:solidFill>
                  <a:schemeClr val="bg1">
                    <a:lumMod val="50000"/>
                  </a:schemeClr>
                </a:solidFill>
                <a:effectLst/>
                <a:latin typeface="VAG Rounded Std" panose="020F0502020204020204" pitchFamily="34" charset="0"/>
              </a:rPr>
              <a:t>xploring how your setting can embed good practice, to better </a:t>
            </a:r>
            <a:r>
              <a:rPr lang="en-GB" sz="2400" b="1" i="0" dirty="0">
                <a:solidFill>
                  <a:srgbClr val="00B050"/>
                </a:solidFill>
                <a:effectLst/>
                <a:latin typeface="VAG Rounded Std" panose="020F0502020204020204" pitchFamily="34" charset="0"/>
              </a:rPr>
              <a:t>identify and support </a:t>
            </a:r>
            <a:r>
              <a:rPr lang="en-GB" sz="2400" i="0" dirty="0">
                <a:solidFill>
                  <a:schemeClr val="bg1">
                    <a:lumMod val="50000"/>
                  </a:schemeClr>
                </a:solidFill>
                <a:effectLst/>
                <a:latin typeface="VAG Rounded Std" panose="020F0502020204020204" pitchFamily="34" charset="0"/>
              </a:rPr>
              <a:t>young carers and their families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VAG Rounded Std" panose="020F0502020204020204" pitchFamily="34" charset="0"/>
              </a:rPr>
              <a:t>.</a:t>
            </a:r>
            <a:endParaRPr lang="en-GB" sz="2400" i="0" dirty="0">
              <a:solidFill>
                <a:schemeClr val="bg1">
                  <a:lumMod val="50000"/>
                </a:schemeClr>
              </a:solidFill>
              <a:effectLst/>
              <a:latin typeface="VAG Rounded Std" panose="020F0502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VAG Rounded Std" panose="020F0502020204020204" pitchFamily="34" charset="0"/>
              </a:rPr>
              <a:t>The </a:t>
            </a:r>
            <a:r>
              <a:rPr lang="en-GB" sz="2400" i="0" dirty="0">
                <a:solidFill>
                  <a:schemeClr val="bg1">
                    <a:lumMod val="50000"/>
                  </a:schemeClr>
                </a:solidFill>
                <a:effectLst/>
                <a:latin typeface="VAG Rounded Std" panose="020F0502020204020204" pitchFamily="34" charset="0"/>
              </a:rPr>
              <a:t>opportunity to work with LYCSS 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VAG Rounded Std" panose="020F0502020204020204" pitchFamily="34" charset="0"/>
              </a:rPr>
              <a:t>to </a:t>
            </a:r>
            <a:r>
              <a:rPr lang="en-GB" sz="2400" i="0" dirty="0">
                <a:solidFill>
                  <a:schemeClr val="bg1">
                    <a:lumMod val="50000"/>
                  </a:schemeClr>
                </a:solidFill>
                <a:effectLst/>
                <a:latin typeface="VAG Rounded Std" panose="020F0502020204020204" pitchFamily="34" charset="0"/>
              </a:rPr>
              <a:t>become </a:t>
            </a:r>
            <a:r>
              <a:rPr lang="en-GB" sz="2400" b="1" i="0" dirty="0">
                <a:solidFill>
                  <a:schemeClr val="bg1">
                    <a:lumMod val="50000"/>
                  </a:schemeClr>
                </a:solidFill>
                <a:effectLst/>
                <a:latin typeface="VAG Rounded Std" panose="020F0502020204020204" pitchFamily="34" charset="0"/>
              </a:rPr>
              <a:t>‘</a:t>
            </a:r>
            <a:r>
              <a:rPr lang="en-GB" sz="2400" b="1" i="0" dirty="0">
                <a:solidFill>
                  <a:srgbClr val="00B050"/>
                </a:solidFill>
                <a:effectLst/>
                <a:latin typeface="VAG Rounded Std" panose="020F0502020204020204" pitchFamily="34" charset="0"/>
              </a:rPr>
              <a:t>Young Carer Friendly’. </a:t>
            </a:r>
            <a:endParaRPr lang="en-GB" sz="2400" b="1" dirty="0">
              <a:solidFill>
                <a:schemeClr val="bg1">
                  <a:lumMod val="50000"/>
                </a:schemeClr>
              </a:solidFill>
              <a:latin typeface="VAG Rounded Std" panose="020F0502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VAG Rounded Std" panose="020F0502020204020204" pitchFamily="34" charset="0"/>
              </a:rPr>
              <a:t>Invitations to LYCSS’ </a:t>
            </a:r>
            <a:r>
              <a:rPr lang="en-GB" sz="2400" b="1" dirty="0">
                <a:solidFill>
                  <a:srgbClr val="00B050"/>
                </a:solidFill>
                <a:latin typeface="VAG Rounded Std" panose="020F0502020204020204" pitchFamily="34" charset="0"/>
              </a:rPr>
              <a:t>quarterly DLYC meetings 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VAG Rounded Std" panose="020F0502020204020204" pitchFamily="34" charset="0"/>
              </a:rPr>
              <a:t>to share current developments, </a:t>
            </a:r>
            <a:r>
              <a:rPr lang="en-GB" sz="2400" i="0" dirty="0">
                <a:solidFill>
                  <a:schemeClr val="bg1">
                    <a:lumMod val="50000"/>
                  </a:schemeClr>
                </a:solidFill>
                <a:effectLst/>
                <a:latin typeface="VAG Rounded Std" panose="020F0502020204020204" pitchFamily="34" charset="0"/>
              </a:rPr>
              <a:t>best practice and policy, thus supporting multi agency working across Leeds.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00B050"/>
                </a:solidFill>
                <a:latin typeface="VAG Rounded Std" panose="020F0502020204020204" pitchFamily="34" charset="0"/>
              </a:rPr>
              <a:t>Ongoing bespoke support 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VAG Rounded Std" panose="020F0502020204020204" pitchFamily="34" charset="0"/>
              </a:rPr>
              <a:t>from LYCSS.</a:t>
            </a:r>
            <a:endParaRPr lang="en-GB" sz="2400" i="0" dirty="0">
              <a:solidFill>
                <a:schemeClr val="bg1">
                  <a:lumMod val="50000"/>
                </a:schemeClr>
              </a:solidFill>
              <a:effectLst/>
              <a:latin typeface="VAG Rounded Std" panose="020F0502020204020204" pitchFamily="34" charset="0"/>
            </a:endParaRPr>
          </a:p>
        </p:txBody>
      </p:sp>
      <p:pic>
        <p:nvPicPr>
          <p:cNvPr id="8" name="Picture 7" descr="A green arrow with white text&#10;&#10;Description automatically generated">
            <a:extLst>
              <a:ext uri="{FF2B5EF4-FFF2-40B4-BE49-F238E27FC236}">
                <a16:creationId xmlns:a16="http://schemas.microsoft.com/office/drawing/2014/main" id="{79D2F432-40DA-9CA1-FB05-1AA47F0201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8488" y="122069"/>
            <a:ext cx="1187599" cy="83486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5A1D4D3-20BE-BCDB-92BC-E030ECA840F2}"/>
              </a:ext>
            </a:extLst>
          </p:cNvPr>
          <p:cNvSpPr txBox="1"/>
          <p:nvPr/>
        </p:nvSpPr>
        <p:spPr>
          <a:xfrm>
            <a:off x="10175358" y="925033"/>
            <a:ext cx="18133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B050"/>
                </a:solidFill>
                <a:latin typeface="VAG Rounded Std" panose="020F0502020204020204" pitchFamily="34" charset="0"/>
              </a:rPr>
              <a:t>Leeds Young Carers Support Service</a:t>
            </a:r>
            <a:endParaRPr lang="en-GB" sz="1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5D1AD8-F638-91CD-2576-F3FA5C4415D1}"/>
              </a:ext>
            </a:extLst>
          </p:cNvPr>
          <p:cNvSpPr txBox="1"/>
          <p:nvPr/>
        </p:nvSpPr>
        <p:spPr>
          <a:xfrm>
            <a:off x="2156048" y="6051521"/>
            <a:ext cx="4237334" cy="36933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  <a:extLst>
              <a:ext uri="{C807C97D-BFC1-408E-A445-0C87EB9F89A2}">
                <ask:lineSketchStyleProps xmlns:ask="http://schemas.microsoft.com/office/drawing/2018/sketchyshapes" sd="799933849">
                  <a:custGeom>
                    <a:avLst/>
                    <a:gdLst>
                      <a:gd name="connsiteX0" fmla="*/ 0 w 4237334"/>
                      <a:gd name="connsiteY0" fmla="*/ 0 h 369332"/>
                      <a:gd name="connsiteX1" fmla="*/ 572040 w 4237334"/>
                      <a:gd name="connsiteY1" fmla="*/ 0 h 369332"/>
                      <a:gd name="connsiteX2" fmla="*/ 1059334 w 4237334"/>
                      <a:gd name="connsiteY2" fmla="*/ 0 h 369332"/>
                      <a:gd name="connsiteX3" fmla="*/ 1461880 w 4237334"/>
                      <a:gd name="connsiteY3" fmla="*/ 0 h 369332"/>
                      <a:gd name="connsiteX4" fmla="*/ 1991547 w 4237334"/>
                      <a:gd name="connsiteY4" fmla="*/ 0 h 369332"/>
                      <a:gd name="connsiteX5" fmla="*/ 2436467 w 4237334"/>
                      <a:gd name="connsiteY5" fmla="*/ 0 h 369332"/>
                      <a:gd name="connsiteX6" fmla="*/ 2839014 w 4237334"/>
                      <a:gd name="connsiteY6" fmla="*/ 0 h 369332"/>
                      <a:gd name="connsiteX7" fmla="*/ 3368681 w 4237334"/>
                      <a:gd name="connsiteY7" fmla="*/ 0 h 369332"/>
                      <a:gd name="connsiteX8" fmla="*/ 4237334 w 4237334"/>
                      <a:gd name="connsiteY8" fmla="*/ 0 h 369332"/>
                      <a:gd name="connsiteX9" fmla="*/ 4237334 w 4237334"/>
                      <a:gd name="connsiteY9" fmla="*/ 369332 h 369332"/>
                      <a:gd name="connsiteX10" fmla="*/ 3750041 w 4237334"/>
                      <a:gd name="connsiteY10" fmla="*/ 369332 h 369332"/>
                      <a:gd name="connsiteX11" fmla="*/ 3135627 w 4237334"/>
                      <a:gd name="connsiteY11" fmla="*/ 369332 h 369332"/>
                      <a:gd name="connsiteX12" fmla="*/ 2733080 w 4237334"/>
                      <a:gd name="connsiteY12" fmla="*/ 369332 h 369332"/>
                      <a:gd name="connsiteX13" fmla="*/ 2245787 w 4237334"/>
                      <a:gd name="connsiteY13" fmla="*/ 369332 h 369332"/>
                      <a:gd name="connsiteX14" fmla="*/ 1716120 w 4237334"/>
                      <a:gd name="connsiteY14" fmla="*/ 369332 h 369332"/>
                      <a:gd name="connsiteX15" fmla="*/ 1313574 w 4237334"/>
                      <a:gd name="connsiteY15" fmla="*/ 369332 h 369332"/>
                      <a:gd name="connsiteX16" fmla="*/ 868653 w 4237334"/>
                      <a:gd name="connsiteY16" fmla="*/ 369332 h 369332"/>
                      <a:gd name="connsiteX17" fmla="*/ 0 w 4237334"/>
                      <a:gd name="connsiteY17" fmla="*/ 369332 h 369332"/>
                      <a:gd name="connsiteX18" fmla="*/ 0 w 4237334"/>
                      <a:gd name="connsiteY18" fmla="*/ 0 h 36933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4237334" h="369332" fill="none" extrusionOk="0">
                        <a:moveTo>
                          <a:pt x="0" y="0"/>
                        </a:moveTo>
                        <a:cubicBezTo>
                          <a:pt x="282592" y="-20674"/>
                          <a:pt x="447284" y="66472"/>
                          <a:pt x="572040" y="0"/>
                        </a:cubicBezTo>
                        <a:cubicBezTo>
                          <a:pt x="696796" y="-66472"/>
                          <a:pt x="841502" y="58104"/>
                          <a:pt x="1059334" y="0"/>
                        </a:cubicBezTo>
                        <a:cubicBezTo>
                          <a:pt x="1277166" y="-58104"/>
                          <a:pt x="1329730" y="43831"/>
                          <a:pt x="1461880" y="0"/>
                        </a:cubicBezTo>
                        <a:cubicBezTo>
                          <a:pt x="1594030" y="-43831"/>
                          <a:pt x="1757577" y="20771"/>
                          <a:pt x="1991547" y="0"/>
                        </a:cubicBezTo>
                        <a:cubicBezTo>
                          <a:pt x="2225517" y="-20771"/>
                          <a:pt x="2341097" y="12395"/>
                          <a:pt x="2436467" y="0"/>
                        </a:cubicBezTo>
                        <a:cubicBezTo>
                          <a:pt x="2531837" y="-12395"/>
                          <a:pt x="2751754" y="44769"/>
                          <a:pt x="2839014" y="0"/>
                        </a:cubicBezTo>
                        <a:cubicBezTo>
                          <a:pt x="2926274" y="-44769"/>
                          <a:pt x="3230107" y="61247"/>
                          <a:pt x="3368681" y="0"/>
                        </a:cubicBezTo>
                        <a:cubicBezTo>
                          <a:pt x="3507255" y="-61247"/>
                          <a:pt x="3867310" y="42555"/>
                          <a:pt x="4237334" y="0"/>
                        </a:cubicBezTo>
                        <a:cubicBezTo>
                          <a:pt x="4238843" y="100328"/>
                          <a:pt x="4216274" y="266734"/>
                          <a:pt x="4237334" y="369332"/>
                        </a:cubicBezTo>
                        <a:cubicBezTo>
                          <a:pt x="4133803" y="411980"/>
                          <a:pt x="3925252" y="369213"/>
                          <a:pt x="3750041" y="369332"/>
                        </a:cubicBezTo>
                        <a:cubicBezTo>
                          <a:pt x="3574830" y="369451"/>
                          <a:pt x="3380793" y="304479"/>
                          <a:pt x="3135627" y="369332"/>
                        </a:cubicBezTo>
                        <a:cubicBezTo>
                          <a:pt x="2890461" y="434185"/>
                          <a:pt x="2904559" y="358096"/>
                          <a:pt x="2733080" y="369332"/>
                        </a:cubicBezTo>
                        <a:cubicBezTo>
                          <a:pt x="2561601" y="380568"/>
                          <a:pt x="2468086" y="323558"/>
                          <a:pt x="2245787" y="369332"/>
                        </a:cubicBezTo>
                        <a:cubicBezTo>
                          <a:pt x="2023488" y="415106"/>
                          <a:pt x="1977980" y="336630"/>
                          <a:pt x="1716120" y="369332"/>
                        </a:cubicBezTo>
                        <a:cubicBezTo>
                          <a:pt x="1454260" y="402034"/>
                          <a:pt x="1427585" y="335197"/>
                          <a:pt x="1313574" y="369332"/>
                        </a:cubicBezTo>
                        <a:cubicBezTo>
                          <a:pt x="1199563" y="403467"/>
                          <a:pt x="1058986" y="331557"/>
                          <a:pt x="868653" y="369332"/>
                        </a:cubicBezTo>
                        <a:cubicBezTo>
                          <a:pt x="678320" y="407107"/>
                          <a:pt x="426019" y="335125"/>
                          <a:pt x="0" y="369332"/>
                        </a:cubicBezTo>
                        <a:cubicBezTo>
                          <a:pt x="-38813" y="255523"/>
                          <a:pt x="27144" y="171456"/>
                          <a:pt x="0" y="0"/>
                        </a:cubicBezTo>
                        <a:close/>
                      </a:path>
                      <a:path w="4237334" h="369332" stroke="0" extrusionOk="0">
                        <a:moveTo>
                          <a:pt x="0" y="0"/>
                        </a:moveTo>
                        <a:cubicBezTo>
                          <a:pt x="164265" y="-44536"/>
                          <a:pt x="329429" y="22818"/>
                          <a:pt x="572040" y="0"/>
                        </a:cubicBezTo>
                        <a:cubicBezTo>
                          <a:pt x="814651" y="-22818"/>
                          <a:pt x="1044817" y="21860"/>
                          <a:pt x="1186454" y="0"/>
                        </a:cubicBezTo>
                        <a:cubicBezTo>
                          <a:pt x="1328091" y="-21860"/>
                          <a:pt x="1411961" y="45098"/>
                          <a:pt x="1589000" y="0"/>
                        </a:cubicBezTo>
                        <a:cubicBezTo>
                          <a:pt x="1766039" y="-45098"/>
                          <a:pt x="2069789" y="67417"/>
                          <a:pt x="2203414" y="0"/>
                        </a:cubicBezTo>
                        <a:cubicBezTo>
                          <a:pt x="2337039" y="-67417"/>
                          <a:pt x="2508198" y="56073"/>
                          <a:pt x="2775454" y="0"/>
                        </a:cubicBezTo>
                        <a:cubicBezTo>
                          <a:pt x="3042710" y="-56073"/>
                          <a:pt x="3163149" y="53521"/>
                          <a:pt x="3347494" y="0"/>
                        </a:cubicBezTo>
                        <a:cubicBezTo>
                          <a:pt x="3531839" y="-53521"/>
                          <a:pt x="3888756" y="100296"/>
                          <a:pt x="4237334" y="0"/>
                        </a:cubicBezTo>
                        <a:cubicBezTo>
                          <a:pt x="4268236" y="158625"/>
                          <a:pt x="4202951" y="196057"/>
                          <a:pt x="4237334" y="369332"/>
                        </a:cubicBezTo>
                        <a:cubicBezTo>
                          <a:pt x="4069524" y="390127"/>
                          <a:pt x="3848764" y="363879"/>
                          <a:pt x="3750041" y="369332"/>
                        </a:cubicBezTo>
                        <a:cubicBezTo>
                          <a:pt x="3651318" y="374785"/>
                          <a:pt x="3345016" y="319035"/>
                          <a:pt x="3135627" y="369332"/>
                        </a:cubicBezTo>
                        <a:cubicBezTo>
                          <a:pt x="2926238" y="419629"/>
                          <a:pt x="2723292" y="364245"/>
                          <a:pt x="2521214" y="369332"/>
                        </a:cubicBezTo>
                        <a:cubicBezTo>
                          <a:pt x="2319136" y="374419"/>
                          <a:pt x="2237106" y="315940"/>
                          <a:pt x="2033920" y="369332"/>
                        </a:cubicBezTo>
                        <a:cubicBezTo>
                          <a:pt x="1830734" y="422724"/>
                          <a:pt x="1697838" y="297071"/>
                          <a:pt x="1419507" y="369332"/>
                        </a:cubicBezTo>
                        <a:cubicBezTo>
                          <a:pt x="1141176" y="441593"/>
                          <a:pt x="1201513" y="325795"/>
                          <a:pt x="1016960" y="369332"/>
                        </a:cubicBezTo>
                        <a:cubicBezTo>
                          <a:pt x="832407" y="412869"/>
                          <a:pt x="234478" y="270661"/>
                          <a:pt x="0" y="369332"/>
                        </a:cubicBezTo>
                        <a:cubicBezTo>
                          <a:pt x="-3653" y="224981"/>
                          <a:pt x="33889" y="16574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B050"/>
                </a:solidFill>
                <a:latin typeface="VAG Rounded Std" panose="020F0502020204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leedsyoungcarers@family-action.org.uk</a:t>
            </a:r>
            <a:r>
              <a:rPr lang="en-GB" b="1" dirty="0">
                <a:solidFill>
                  <a:srgbClr val="00B050"/>
                </a:solidFill>
                <a:latin typeface="VAG Rounded Std" panose="020F0502020204020204" pitchFamily="34" charset="0"/>
              </a:rPr>
              <a:t>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1E4CC2A-7680-6561-A73D-DE1414D5E818}"/>
              </a:ext>
            </a:extLst>
          </p:cNvPr>
          <p:cNvSpPr txBox="1"/>
          <p:nvPr/>
        </p:nvSpPr>
        <p:spPr>
          <a:xfrm>
            <a:off x="6586214" y="6051521"/>
            <a:ext cx="1646618" cy="36933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  <a:extLst>
              <a:ext uri="{C807C97D-BFC1-408E-A445-0C87EB9F89A2}">
                <ask:lineSketchStyleProps xmlns:ask="http://schemas.microsoft.com/office/drawing/2018/sketchyshapes" sd="799933849">
                  <a:custGeom>
                    <a:avLst/>
                    <a:gdLst>
                      <a:gd name="connsiteX0" fmla="*/ 0 w 1646618"/>
                      <a:gd name="connsiteY0" fmla="*/ 0 h 369332"/>
                      <a:gd name="connsiteX1" fmla="*/ 515940 w 1646618"/>
                      <a:gd name="connsiteY1" fmla="*/ 0 h 369332"/>
                      <a:gd name="connsiteX2" fmla="*/ 1064813 w 1646618"/>
                      <a:gd name="connsiteY2" fmla="*/ 0 h 369332"/>
                      <a:gd name="connsiteX3" fmla="*/ 1646618 w 1646618"/>
                      <a:gd name="connsiteY3" fmla="*/ 0 h 369332"/>
                      <a:gd name="connsiteX4" fmla="*/ 1646618 w 1646618"/>
                      <a:gd name="connsiteY4" fmla="*/ 369332 h 369332"/>
                      <a:gd name="connsiteX5" fmla="*/ 1081279 w 1646618"/>
                      <a:gd name="connsiteY5" fmla="*/ 369332 h 369332"/>
                      <a:gd name="connsiteX6" fmla="*/ 581805 w 1646618"/>
                      <a:gd name="connsiteY6" fmla="*/ 369332 h 369332"/>
                      <a:gd name="connsiteX7" fmla="*/ 0 w 1646618"/>
                      <a:gd name="connsiteY7" fmla="*/ 369332 h 369332"/>
                      <a:gd name="connsiteX8" fmla="*/ 0 w 1646618"/>
                      <a:gd name="connsiteY8" fmla="*/ 0 h 36933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646618" h="369332" fill="none" extrusionOk="0">
                        <a:moveTo>
                          <a:pt x="0" y="0"/>
                        </a:moveTo>
                        <a:cubicBezTo>
                          <a:pt x="250024" y="-43395"/>
                          <a:pt x="384265" y="10464"/>
                          <a:pt x="515940" y="0"/>
                        </a:cubicBezTo>
                        <a:cubicBezTo>
                          <a:pt x="647615" y="-10464"/>
                          <a:pt x="911848" y="15915"/>
                          <a:pt x="1064813" y="0"/>
                        </a:cubicBezTo>
                        <a:cubicBezTo>
                          <a:pt x="1217778" y="-15915"/>
                          <a:pt x="1495616" y="16913"/>
                          <a:pt x="1646618" y="0"/>
                        </a:cubicBezTo>
                        <a:cubicBezTo>
                          <a:pt x="1662315" y="178938"/>
                          <a:pt x="1635303" y="293433"/>
                          <a:pt x="1646618" y="369332"/>
                        </a:cubicBezTo>
                        <a:cubicBezTo>
                          <a:pt x="1413051" y="369940"/>
                          <a:pt x="1272596" y="305193"/>
                          <a:pt x="1081279" y="369332"/>
                        </a:cubicBezTo>
                        <a:cubicBezTo>
                          <a:pt x="889962" y="433471"/>
                          <a:pt x="706254" y="347465"/>
                          <a:pt x="581805" y="369332"/>
                        </a:cubicBezTo>
                        <a:cubicBezTo>
                          <a:pt x="457356" y="391199"/>
                          <a:pt x="228593" y="347859"/>
                          <a:pt x="0" y="369332"/>
                        </a:cubicBezTo>
                        <a:cubicBezTo>
                          <a:pt x="-5228" y="220675"/>
                          <a:pt x="44192" y="87207"/>
                          <a:pt x="0" y="0"/>
                        </a:cubicBezTo>
                        <a:close/>
                      </a:path>
                      <a:path w="1646618" h="369332" stroke="0" extrusionOk="0">
                        <a:moveTo>
                          <a:pt x="0" y="0"/>
                        </a:moveTo>
                        <a:cubicBezTo>
                          <a:pt x="218940" y="-64719"/>
                          <a:pt x="375171" y="46509"/>
                          <a:pt x="565339" y="0"/>
                        </a:cubicBezTo>
                        <a:cubicBezTo>
                          <a:pt x="755507" y="-46509"/>
                          <a:pt x="977336" y="14075"/>
                          <a:pt x="1147144" y="0"/>
                        </a:cubicBezTo>
                        <a:cubicBezTo>
                          <a:pt x="1316952" y="-14075"/>
                          <a:pt x="1428270" y="32904"/>
                          <a:pt x="1646618" y="0"/>
                        </a:cubicBezTo>
                        <a:cubicBezTo>
                          <a:pt x="1674840" y="101296"/>
                          <a:pt x="1610265" y="208075"/>
                          <a:pt x="1646618" y="369332"/>
                        </a:cubicBezTo>
                        <a:cubicBezTo>
                          <a:pt x="1451526" y="433100"/>
                          <a:pt x="1280049" y="324722"/>
                          <a:pt x="1114212" y="369332"/>
                        </a:cubicBezTo>
                        <a:cubicBezTo>
                          <a:pt x="948375" y="413942"/>
                          <a:pt x="783228" y="311028"/>
                          <a:pt x="532406" y="369332"/>
                        </a:cubicBezTo>
                        <a:cubicBezTo>
                          <a:pt x="281584" y="427636"/>
                          <a:pt x="198639" y="338150"/>
                          <a:pt x="0" y="369332"/>
                        </a:cubicBezTo>
                        <a:cubicBezTo>
                          <a:pt x="-12754" y="214590"/>
                          <a:pt x="29131" y="179595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>
                    <a:lumMod val="50000"/>
                  </a:schemeClr>
                </a:solidFill>
                <a:latin typeface="VAG Rounded Std" panose="020F0502020204020204" pitchFamily="34" charset="0"/>
              </a:rPr>
              <a:t>0113</a:t>
            </a:r>
            <a:r>
              <a:rPr lang="en-GB" b="1" i="0" dirty="0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VAG Rounded Std" panose="020F0502020204020204" pitchFamily="34" charset="0"/>
              </a:rPr>
              <a:t> 733 9126</a:t>
            </a:r>
            <a:endParaRPr lang="en-GB" b="1" dirty="0">
              <a:solidFill>
                <a:schemeClr val="bg1">
                  <a:lumMod val="50000"/>
                </a:schemeClr>
              </a:solidFill>
              <a:latin typeface="VAG Rounded Std" panose="020F0502020204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0AAE2E5-D4F8-896F-8D71-BCA83DE4BAC3}"/>
              </a:ext>
            </a:extLst>
          </p:cNvPr>
          <p:cNvSpPr txBox="1"/>
          <p:nvPr/>
        </p:nvSpPr>
        <p:spPr>
          <a:xfrm>
            <a:off x="8425664" y="6051521"/>
            <a:ext cx="1179163" cy="36933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  <a:extLst>
              <a:ext uri="{C807C97D-BFC1-408E-A445-0C87EB9F89A2}">
                <ask:lineSketchStyleProps xmlns:ask="http://schemas.microsoft.com/office/drawing/2018/sketchyshapes" sd="799933849">
                  <a:custGeom>
                    <a:avLst/>
                    <a:gdLst>
                      <a:gd name="connsiteX0" fmla="*/ 0 w 1179163"/>
                      <a:gd name="connsiteY0" fmla="*/ 0 h 369332"/>
                      <a:gd name="connsiteX1" fmla="*/ 589582 w 1179163"/>
                      <a:gd name="connsiteY1" fmla="*/ 0 h 369332"/>
                      <a:gd name="connsiteX2" fmla="*/ 1179163 w 1179163"/>
                      <a:gd name="connsiteY2" fmla="*/ 0 h 369332"/>
                      <a:gd name="connsiteX3" fmla="*/ 1179163 w 1179163"/>
                      <a:gd name="connsiteY3" fmla="*/ 369332 h 369332"/>
                      <a:gd name="connsiteX4" fmla="*/ 601373 w 1179163"/>
                      <a:gd name="connsiteY4" fmla="*/ 369332 h 369332"/>
                      <a:gd name="connsiteX5" fmla="*/ 0 w 1179163"/>
                      <a:gd name="connsiteY5" fmla="*/ 369332 h 369332"/>
                      <a:gd name="connsiteX6" fmla="*/ 0 w 1179163"/>
                      <a:gd name="connsiteY6" fmla="*/ 0 h 36933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179163" h="369332" fill="none" extrusionOk="0">
                        <a:moveTo>
                          <a:pt x="0" y="0"/>
                        </a:moveTo>
                        <a:cubicBezTo>
                          <a:pt x="255802" y="-60250"/>
                          <a:pt x="296145" y="6564"/>
                          <a:pt x="589582" y="0"/>
                        </a:cubicBezTo>
                        <a:cubicBezTo>
                          <a:pt x="883019" y="-6564"/>
                          <a:pt x="1007587" y="66881"/>
                          <a:pt x="1179163" y="0"/>
                        </a:cubicBezTo>
                        <a:cubicBezTo>
                          <a:pt x="1214326" y="89401"/>
                          <a:pt x="1167651" y="238920"/>
                          <a:pt x="1179163" y="369332"/>
                        </a:cubicBezTo>
                        <a:cubicBezTo>
                          <a:pt x="1056075" y="427000"/>
                          <a:pt x="717621" y="356196"/>
                          <a:pt x="601373" y="369332"/>
                        </a:cubicBezTo>
                        <a:cubicBezTo>
                          <a:pt x="485125" y="382468"/>
                          <a:pt x="176169" y="368033"/>
                          <a:pt x="0" y="369332"/>
                        </a:cubicBezTo>
                        <a:cubicBezTo>
                          <a:pt x="-14674" y="206477"/>
                          <a:pt x="11571" y="100990"/>
                          <a:pt x="0" y="0"/>
                        </a:cubicBezTo>
                        <a:close/>
                      </a:path>
                      <a:path w="1179163" h="369332" stroke="0" extrusionOk="0">
                        <a:moveTo>
                          <a:pt x="0" y="0"/>
                        </a:moveTo>
                        <a:cubicBezTo>
                          <a:pt x="175414" y="-53275"/>
                          <a:pt x="361437" y="51455"/>
                          <a:pt x="601373" y="0"/>
                        </a:cubicBezTo>
                        <a:cubicBezTo>
                          <a:pt x="841309" y="-51455"/>
                          <a:pt x="926624" y="16558"/>
                          <a:pt x="1179163" y="0"/>
                        </a:cubicBezTo>
                        <a:cubicBezTo>
                          <a:pt x="1207044" y="156107"/>
                          <a:pt x="1170046" y="254780"/>
                          <a:pt x="1179163" y="369332"/>
                        </a:cubicBezTo>
                        <a:cubicBezTo>
                          <a:pt x="1049365" y="400870"/>
                          <a:pt x="732677" y="299926"/>
                          <a:pt x="589582" y="369332"/>
                        </a:cubicBezTo>
                        <a:cubicBezTo>
                          <a:pt x="446487" y="438738"/>
                          <a:pt x="231055" y="347472"/>
                          <a:pt x="0" y="369332"/>
                        </a:cubicBezTo>
                        <a:cubicBezTo>
                          <a:pt x="-24258" y="247890"/>
                          <a:pt x="13418" y="9990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B050"/>
                </a:solidFill>
                <a:latin typeface="VAG Rounded Std" panose="020F0502020204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website</a:t>
            </a:r>
            <a:endParaRPr lang="en-GB" b="1" dirty="0">
              <a:solidFill>
                <a:srgbClr val="00B050"/>
              </a:solidFill>
              <a:latin typeface="VAG Rounded Std" panose="020F0502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0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a3de561-1dd3-4971-a1a4-0c75d6bde7a6">
      <Terms xmlns="http://schemas.microsoft.com/office/infopath/2007/PartnerControls"/>
    </lcf76f155ced4ddcb4097134ff3c332f>
    <TaxCatchAll xmlns="fc74e349-d6f6-4c4b-85e2-16e188166eaa" xsi:nil="true"/>
    <SharedWithUsers xmlns="fc74e349-d6f6-4c4b-85e2-16e188166eaa">
      <UserInfo>
        <DisplayName>Sophie Parker</DisplayName>
        <AccountId>158</AccountId>
        <AccountType/>
      </UserInfo>
      <UserInfo>
        <DisplayName>Michelle Roberts</DisplayName>
        <AccountId>136</AccountId>
        <AccountType/>
      </UserInfo>
      <UserInfo>
        <DisplayName>Rebecca Smithson</DisplayName>
        <AccountId>18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59662A4CBB9C4C875FEB67665E8A97" ma:contentTypeVersion="18" ma:contentTypeDescription="Create a new document." ma:contentTypeScope="" ma:versionID="79eb35c591a38b690774870fd4a94b8c">
  <xsd:schema xmlns:xsd="http://www.w3.org/2001/XMLSchema" xmlns:xs="http://www.w3.org/2001/XMLSchema" xmlns:p="http://schemas.microsoft.com/office/2006/metadata/properties" xmlns:ns2="7a3de561-1dd3-4971-a1a4-0c75d6bde7a6" xmlns:ns3="fc74e349-d6f6-4c4b-85e2-16e188166eaa" targetNamespace="http://schemas.microsoft.com/office/2006/metadata/properties" ma:root="true" ma:fieldsID="1eb1dea6f890e67df272cbdd36b0f226" ns2:_="" ns3:_="">
    <xsd:import namespace="7a3de561-1dd3-4971-a1a4-0c75d6bde7a6"/>
    <xsd:import namespace="fc74e349-d6f6-4c4b-85e2-16e188166ea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3de561-1dd3-4971-a1a4-0c75d6bde7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d692d3a-b03c-4a23-87c2-d7108a372d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74e349-d6f6-4c4b-85e2-16e188166eaa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55a3346-6f01-440c-a5d6-ccd9c53c5063}" ma:internalName="TaxCatchAll" ma:showField="CatchAllData" ma:web="fc74e349-d6f6-4c4b-85e2-16e188166ea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0BA50D7-3406-446C-B9C8-344DC20AE3B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DDE5703-BC0D-4816-94E1-C2DA64640426}">
  <ds:schemaRefs>
    <ds:schemaRef ds:uri="6a19618b-3db8-4d3f-8ab4-3f41a6b2e8d2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30f50a31-5fe7-456f-b1d4-00058c692fee"/>
    <ds:schemaRef ds:uri="http://purl.org/dc/dcmitype/"/>
    <ds:schemaRef ds:uri="http://purl.org/dc/terms/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024D1FC4-540E-46B8-8006-D59C6EC5F763}"/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127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VAG Rounded Std</vt:lpstr>
      <vt:lpstr>Office Theme</vt:lpstr>
      <vt:lpstr>Would you be interested in becoming a Designated Lead for Young Carers?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Designated Lead for Young Carers (DLYC)</dc:title>
  <dc:creator>Lucy Tomlin-Scargill</dc:creator>
  <cp:lastModifiedBy>Lucy Tomlin-Scargill</cp:lastModifiedBy>
  <cp:revision>1</cp:revision>
  <dcterms:created xsi:type="dcterms:W3CDTF">2023-10-12T11:50:59Z</dcterms:created>
  <dcterms:modified xsi:type="dcterms:W3CDTF">2024-09-05T10:57:43Z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0x010100F359662A4CBB9C4C875FEB67665E8A97</vt:lpwstr>
  </property>
  <property fmtid="{D5CDD505-2E9C-101B-9397-08002B2CF9AE}" pid="3" name="MediaServiceImageTags">
    <vt:lpwstr/>
  </property>
</Properties>
</file>